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20104100" cy="11309350"/>
  <p:notesSz cx="20104100" cy="1130935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1777" cy="5674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671" y="0"/>
            <a:ext cx="8711777" cy="5674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245" y="1413669"/>
            <a:ext cx="6785610" cy="3816906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10410" y="5442625"/>
            <a:ext cx="16083280" cy="445305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1920"/>
            <a:ext cx="8711777" cy="5674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671" y="10741920"/>
            <a:ext cx="8711777" cy="5674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643746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072033" y="2831192"/>
            <a:ext cx="7960032" cy="2597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7559978" y="2122477"/>
            <a:ext cx="0" cy="8459470"/>
          </a:xfrm>
          <a:custGeom>
            <a:avLst/>
            <a:gdLst/>
            <a:ahLst/>
            <a:cxnLst/>
            <a:rect l="l" t="t" r="r" b="b"/>
            <a:pathLst>
              <a:path h="8459470">
                <a:moveTo>
                  <a:pt x="0" y="0"/>
                </a:moveTo>
                <a:lnTo>
                  <a:pt x="0" y="8459099"/>
                </a:lnTo>
              </a:path>
            </a:pathLst>
          </a:custGeom>
          <a:ln w="31412">
            <a:solidFill>
              <a:srgbClr val="F05A2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597688" y="6340484"/>
            <a:ext cx="18664555" cy="6985"/>
          </a:xfrm>
          <a:custGeom>
            <a:avLst/>
            <a:gdLst/>
            <a:ahLst/>
            <a:cxnLst/>
            <a:rect l="l" t="t" r="r" b="b"/>
            <a:pathLst>
              <a:path w="18664555" h="6985">
                <a:moveTo>
                  <a:pt x="18664217" y="0"/>
                </a:moveTo>
                <a:lnTo>
                  <a:pt x="0" y="6789"/>
                </a:lnTo>
              </a:path>
            </a:pathLst>
          </a:custGeom>
          <a:ln w="31412">
            <a:solidFill>
              <a:srgbClr val="E5E5E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47710" y="246978"/>
            <a:ext cx="17808678" cy="18853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64295" y="2007442"/>
            <a:ext cx="13973810" cy="62439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164362" y="4916522"/>
            <a:ext cx="17775375" cy="6282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652424" y="2316801"/>
            <a:ext cx="15822930" cy="2146300"/>
          </a:xfrm>
          <a:prstGeom prst="rect">
            <a:avLst/>
          </a:prstGeom>
        </p:spPr>
        <p:txBody>
          <a:bodyPr vert="horz" wrap="square" lIns="0" tIns="163195" rIns="0" bIns="0" rtlCol="0">
            <a:spAutoFit/>
          </a:bodyPr>
          <a:lstStyle/>
          <a:p>
            <a:pPr marL="12700" marR="5080">
              <a:lnSpc>
                <a:spcPts val="7790"/>
              </a:lnSpc>
              <a:spcBef>
                <a:spcPts val="1285"/>
              </a:spcBef>
            </a:pPr>
            <a:r>
              <a:rPr sz="7400" spc="-1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R</a:t>
            </a:r>
            <a:r>
              <a:rPr sz="7400" spc="-10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e</a:t>
            </a:r>
            <a:r>
              <a:rPr sz="7400" spc="19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-34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a</a:t>
            </a:r>
            <a:r>
              <a:rPr sz="7400" spc="31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p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1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o</a:t>
            </a:r>
            <a:r>
              <a:rPr sz="7400" spc="12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f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50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S</a:t>
            </a:r>
            <a:r>
              <a:rPr sz="7400" spc="12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p</a:t>
            </a:r>
            <a:r>
              <a:rPr sz="7400" spc="-34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r</a:t>
            </a:r>
            <a:r>
              <a:rPr sz="7400" spc="-27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i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n</a:t>
            </a:r>
            <a:r>
              <a:rPr sz="7400" spc="31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g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6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9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o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n</a:t>
            </a:r>
            <a:r>
              <a:rPr sz="7400" spc="7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-2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e</a:t>
            </a:r>
            <a:r>
              <a:rPr sz="7400" spc="12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p</a:t>
            </a:r>
            <a:r>
              <a:rPr sz="7400" spc="-1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16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s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6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h</a:t>
            </a:r>
            <a:r>
              <a:rPr sz="7400" spc="-38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a</a:t>
            </a:r>
            <a:r>
              <a:rPr sz="7400" spc="8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6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A</a:t>
            </a:r>
            <a:r>
              <a:rPr sz="7400" spc="-509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r</a:t>
            </a:r>
            <a:r>
              <a:rPr sz="7400" spc="-1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e  </a:t>
            </a:r>
            <a:r>
              <a:rPr sz="7400" spc="-1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Use</a:t>
            </a:r>
            <a:r>
              <a:rPr sz="7400" spc="9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d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25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i</a:t>
            </a:r>
            <a:r>
              <a:rPr sz="7400" spc="-13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n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6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hi</a:t>
            </a:r>
            <a:r>
              <a:rPr sz="7400" spc="-13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s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4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-22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ourse</a:t>
            </a:r>
            <a:endParaRPr sz="74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64295" y="1379188"/>
            <a:ext cx="9676765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@Bean(name</a:t>
            </a:r>
            <a:r>
              <a:rPr spc="-5" dirty="0"/>
              <a:t> </a:t>
            </a:r>
            <a:r>
              <a:rPr dirty="0"/>
              <a:t>=</a:t>
            </a:r>
            <a:r>
              <a:rPr spc="-5" dirty="0"/>
              <a:t> </a:t>
            </a:r>
            <a:r>
              <a:rPr dirty="0"/>
              <a:t>customerRepository)</a:t>
            </a:r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0937240">
              <a:lnSpc>
                <a:spcPts val="4950"/>
              </a:lnSpc>
              <a:spcBef>
                <a:spcPts val="95"/>
              </a:spcBef>
            </a:pPr>
            <a:r>
              <a:rPr dirty="0"/>
              <a:t>… </a:t>
            </a:r>
            <a:r>
              <a:rPr spc="5" dirty="0"/>
              <a:t> </a:t>
            </a:r>
            <a:r>
              <a:rPr dirty="0"/>
              <a:t>@Autowired</a:t>
            </a:r>
            <a:endParaRPr dirty="0"/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/>
              <a:t>public</a:t>
            </a:r>
            <a:r>
              <a:rPr spc="45" dirty="0"/>
              <a:t> </a:t>
            </a:r>
            <a:r>
              <a:rPr spc="-5" dirty="0"/>
              <a:t>CustomerServiceImpl(CustomerRepository</a:t>
            </a:r>
            <a:endParaRPr spc="-5" dirty="0"/>
          </a:p>
          <a:p>
            <a:pPr marL="389255">
              <a:lnSpc>
                <a:spcPct val="100000"/>
              </a:lnSpc>
              <a:spcBef>
                <a:spcPts val="205"/>
              </a:spcBef>
            </a:pPr>
            <a:r>
              <a:rPr spc="-5" dirty="0"/>
              <a:t>customerRepository) </a:t>
            </a:r>
            <a:r>
              <a:rPr dirty="0"/>
              <a:t>{</a:t>
            </a:r>
            <a:endParaRPr dirty="0"/>
          </a:p>
          <a:p>
            <a:pPr marL="389255">
              <a:lnSpc>
                <a:spcPct val="100000"/>
              </a:lnSpc>
              <a:spcBef>
                <a:spcPts val="210"/>
              </a:spcBef>
            </a:pPr>
            <a:r>
              <a:rPr spc="-5" dirty="0"/>
              <a:t>this.customerRepository</a:t>
            </a:r>
            <a:r>
              <a:rPr spc="45" dirty="0"/>
              <a:t> </a:t>
            </a:r>
            <a:r>
              <a:rPr dirty="0"/>
              <a:t>=</a:t>
            </a:r>
            <a:r>
              <a:rPr spc="45" dirty="0"/>
              <a:t> </a:t>
            </a:r>
            <a:r>
              <a:rPr dirty="0"/>
              <a:t>customerRepository;</a:t>
            </a:r>
            <a:endParaRPr dirty="0"/>
          </a:p>
          <a:p>
            <a:pPr marL="12700">
              <a:lnSpc>
                <a:spcPct val="100000"/>
              </a:lnSpc>
              <a:spcBef>
                <a:spcPts val="205"/>
              </a:spcBef>
            </a:pPr>
            <a:r>
              <a:rPr dirty="0"/>
              <a:t>}</a:t>
            </a:r>
            <a:endParaRPr dirty="0"/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5850"/>
          </a:p>
          <a:p>
            <a:pPr marL="112395">
              <a:lnSpc>
                <a:spcPct val="100000"/>
              </a:lnSpc>
            </a:pPr>
            <a:r>
              <a:rPr sz="5900" spc="5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Autowiring</a:t>
            </a:r>
            <a:r>
              <a:rPr sz="5900" spc="-33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1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Constructors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60960">
              <a:lnSpc>
                <a:spcPct val="100000"/>
              </a:lnSpc>
              <a:spcBef>
                <a:spcPts val="1995"/>
              </a:spcBef>
            </a:pPr>
            <a:r>
              <a:rPr sz="3100" spc="85" dirty="0">
                <a:latin typeface="Verdana" panose="020B0604030504040204"/>
                <a:cs typeface="Verdana" panose="020B0604030504040204"/>
              </a:rPr>
              <a:t>Almost</a:t>
            </a:r>
            <a:r>
              <a:rPr sz="31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identical</a:t>
            </a:r>
            <a:r>
              <a:rPr sz="31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95" dirty="0">
                <a:latin typeface="Verdana" panose="020B0604030504040204"/>
                <a:cs typeface="Verdana" panose="020B0604030504040204"/>
              </a:rPr>
              <a:t>to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0" dirty="0">
                <a:latin typeface="Verdana" panose="020B0604030504040204"/>
                <a:cs typeface="Verdana" panose="020B0604030504040204"/>
              </a:rPr>
              <a:t>autowiring</a:t>
            </a:r>
            <a:r>
              <a:rPr sz="31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5" dirty="0">
                <a:latin typeface="Verdana" panose="020B0604030504040204"/>
                <a:cs typeface="Verdana" panose="020B0604030504040204"/>
              </a:rPr>
              <a:t>setters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06345" y="5100070"/>
            <a:ext cx="4869815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Context</a:t>
            </a:r>
            <a:r>
              <a:rPr sz="5900" spc="-36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1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Files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544381" y="3323324"/>
            <a:ext cx="5302250" cy="16129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5" dirty="0">
                <a:latin typeface="Verdana" panose="020B0604030504040204"/>
                <a:cs typeface="Verdana" panose="020B0604030504040204"/>
              </a:rPr>
              <a:t>Spring</a:t>
            </a:r>
            <a:r>
              <a:rPr spc="-254" dirty="0">
                <a:latin typeface="Verdana" panose="020B0604030504040204"/>
                <a:cs typeface="Verdana" panose="020B0604030504040204"/>
              </a:rPr>
              <a:t> </a:t>
            </a:r>
            <a:r>
              <a:rPr spc="45" dirty="0">
                <a:latin typeface="Verdana" panose="020B0604030504040204"/>
                <a:cs typeface="Verdana" panose="020B0604030504040204"/>
              </a:rPr>
              <a:t>Configuration</a:t>
            </a:r>
            <a:endParaRPr spc="45" dirty="0">
              <a:latin typeface="Verdana" panose="020B0604030504040204"/>
              <a:cs typeface="Verdana" panose="020B0604030504040204"/>
            </a:endParaRPr>
          </a:p>
          <a:p>
            <a:pPr marL="200660">
              <a:lnSpc>
                <a:spcPct val="100000"/>
              </a:lnSpc>
              <a:spcBef>
                <a:spcPts val="3010"/>
              </a:spcBef>
            </a:pPr>
            <a:r>
              <a:rPr spc="175" dirty="0">
                <a:latin typeface="Verdana" panose="020B0604030504040204"/>
                <a:cs typeface="Verdana" panose="020B0604030504040204"/>
              </a:rPr>
              <a:t>XML</a:t>
            </a:r>
            <a:endParaRPr spc="175" dirty="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44381" y="5291850"/>
            <a:ext cx="4526915" cy="25971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00660">
              <a:lnSpc>
                <a:spcPct val="100000"/>
              </a:lnSpc>
              <a:spcBef>
                <a:spcPts val="105"/>
              </a:spcBef>
            </a:pPr>
            <a:r>
              <a:rPr sz="3950" spc="65" dirty="0">
                <a:latin typeface="Verdana" panose="020B0604030504040204"/>
                <a:cs typeface="Verdana" panose="020B0604030504040204"/>
              </a:rPr>
              <a:t>Annotations</a:t>
            </a:r>
            <a:endParaRPr sz="3950">
              <a:latin typeface="Verdana" panose="020B0604030504040204"/>
              <a:cs typeface="Verdana" panose="020B0604030504040204"/>
            </a:endParaRPr>
          </a:p>
          <a:p>
            <a:pPr marL="200660">
              <a:lnSpc>
                <a:spcPct val="100000"/>
              </a:lnSpc>
              <a:spcBef>
                <a:spcPts val="3010"/>
              </a:spcBef>
            </a:pPr>
            <a:r>
              <a:rPr sz="3950" spc="35" dirty="0">
                <a:latin typeface="Verdana" panose="020B0604030504040204"/>
                <a:cs typeface="Verdana" panose="020B0604030504040204"/>
              </a:rPr>
              <a:t>Java</a:t>
            </a:r>
            <a:r>
              <a:rPr sz="3950" spc="-240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100" dirty="0">
                <a:latin typeface="Verdana" panose="020B0604030504040204"/>
                <a:cs typeface="Verdana" panose="020B0604030504040204"/>
              </a:rPr>
              <a:t>Config</a:t>
            </a:r>
            <a:endParaRPr sz="395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010"/>
              </a:spcBef>
            </a:pPr>
            <a:r>
              <a:rPr sz="3950" spc="145" dirty="0">
                <a:latin typeface="Verdana" panose="020B0604030504040204"/>
                <a:cs typeface="Verdana" panose="020B0604030504040204"/>
              </a:rPr>
              <a:t>Now</a:t>
            </a:r>
            <a:r>
              <a:rPr sz="3950" spc="-245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25" dirty="0">
                <a:latin typeface="Verdana" panose="020B0604030504040204"/>
                <a:cs typeface="Verdana" panose="020B0604030504040204"/>
              </a:rPr>
              <a:t>AppConfig!!!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25854" y="3295699"/>
            <a:ext cx="3582035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114" dirty="0">
                <a:solidFill>
                  <a:srgbClr val="FFFFFF"/>
                </a:solidFill>
                <a:latin typeface="Verdana" panose="020B0604030504040204"/>
                <a:cs typeface="Verdana" panose="020B0604030504040204"/>
              </a:rPr>
              <a:t>Summary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96515">
              <a:lnSpc>
                <a:spcPct val="100000"/>
              </a:lnSpc>
              <a:spcBef>
                <a:spcPts val="105"/>
              </a:spcBef>
            </a:pPr>
            <a:r>
              <a:rPr spc="-15" dirty="0"/>
              <a:t>Setter</a:t>
            </a:r>
            <a:r>
              <a:rPr spc="-240" dirty="0"/>
              <a:t> </a:t>
            </a:r>
            <a:r>
              <a:rPr spc="-20" dirty="0"/>
              <a:t>Injection</a:t>
            </a:r>
            <a:endParaRPr spc="-20" dirty="0"/>
          </a:p>
          <a:p>
            <a:pPr marL="2596515" marR="5080">
              <a:lnSpc>
                <a:spcPct val="164000"/>
              </a:lnSpc>
            </a:pPr>
            <a:r>
              <a:rPr spc="40" dirty="0"/>
              <a:t>Constructor</a:t>
            </a:r>
            <a:r>
              <a:rPr spc="-250" dirty="0"/>
              <a:t> </a:t>
            </a:r>
            <a:r>
              <a:rPr spc="-20" dirty="0"/>
              <a:t>Injection </a:t>
            </a:r>
            <a:r>
              <a:rPr spc="-1375" dirty="0"/>
              <a:t> </a:t>
            </a:r>
            <a:r>
              <a:rPr spc="195" dirty="0"/>
              <a:t>POJOs</a:t>
            </a:r>
            <a:endParaRPr spc="195" dirty="0"/>
          </a:p>
        </p:txBody>
      </p:sp>
      <p:sp>
        <p:nvSpPr>
          <p:cNvPr id="4" name="object 4"/>
          <p:cNvSpPr txBox="1"/>
          <p:nvPr/>
        </p:nvSpPr>
        <p:spPr>
          <a:xfrm>
            <a:off x="8656156" y="5783981"/>
            <a:ext cx="4758055" cy="25971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950" spc="175" dirty="0">
                <a:latin typeface="Verdana" panose="020B0604030504040204"/>
                <a:cs typeface="Verdana" panose="020B0604030504040204"/>
              </a:rPr>
              <a:t>XML</a:t>
            </a:r>
            <a:r>
              <a:rPr sz="3950" spc="-254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45" dirty="0">
                <a:latin typeface="Verdana" panose="020B0604030504040204"/>
                <a:cs typeface="Verdana" panose="020B0604030504040204"/>
              </a:rPr>
              <a:t>Configuration</a:t>
            </a:r>
            <a:endParaRPr sz="3950">
              <a:latin typeface="Verdana" panose="020B0604030504040204"/>
              <a:cs typeface="Verdana" panose="020B0604030504040204"/>
            </a:endParaRPr>
          </a:p>
          <a:p>
            <a:pPr marL="12700" marR="1422400">
              <a:lnSpc>
                <a:spcPct val="164000"/>
              </a:lnSpc>
            </a:pPr>
            <a:r>
              <a:rPr sz="3950" spc="80" dirty="0">
                <a:latin typeface="Verdana" panose="020B0604030504040204"/>
                <a:cs typeface="Verdana" panose="020B0604030504040204"/>
              </a:rPr>
              <a:t>Autowiring </a:t>
            </a:r>
            <a:r>
              <a:rPr sz="3950" spc="85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30" dirty="0">
                <a:latin typeface="Verdana" panose="020B0604030504040204"/>
                <a:cs typeface="Verdana" panose="020B0604030504040204"/>
              </a:rPr>
              <a:t>Context</a:t>
            </a:r>
            <a:r>
              <a:rPr sz="3950" spc="-285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75" dirty="0">
                <a:latin typeface="Verdana" panose="020B0604030504040204"/>
                <a:cs typeface="Verdana" panose="020B0604030504040204"/>
              </a:rPr>
              <a:t>Files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317835" y="1200190"/>
              <a:ext cx="173355" cy="1353185"/>
            </a:xfrm>
            <a:custGeom>
              <a:avLst/>
              <a:gdLst/>
              <a:ahLst/>
              <a:cxnLst/>
              <a:rect l="l" t="t" r="r" b="b"/>
              <a:pathLst>
                <a:path w="173354" h="1353185">
                  <a:moveTo>
                    <a:pt x="172971" y="0"/>
                  </a:moveTo>
                  <a:lnTo>
                    <a:pt x="0" y="0"/>
                  </a:lnTo>
                  <a:lnTo>
                    <a:pt x="0" y="1353023"/>
                  </a:lnTo>
                  <a:lnTo>
                    <a:pt x="172971" y="1353023"/>
                  </a:lnTo>
                  <a:lnTo>
                    <a:pt x="172971" y="0"/>
                  </a:lnTo>
                  <a:close/>
                </a:path>
              </a:pathLst>
            </a:custGeom>
            <a:solidFill>
              <a:srgbClr val="9BC85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0490811" y="1200190"/>
              <a:ext cx="9613900" cy="1353185"/>
            </a:xfrm>
            <a:custGeom>
              <a:avLst/>
              <a:gdLst/>
              <a:ahLst/>
              <a:cxnLst/>
              <a:rect l="l" t="t" r="r" b="b"/>
              <a:pathLst>
                <a:path w="9613900" h="1353185">
                  <a:moveTo>
                    <a:pt x="9613292" y="0"/>
                  </a:moveTo>
                  <a:lnTo>
                    <a:pt x="0" y="0"/>
                  </a:lnTo>
                  <a:lnTo>
                    <a:pt x="0" y="1353023"/>
                  </a:lnTo>
                  <a:lnTo>
                    <a:pt x="9613292" y="1353023"/>
                  </a:lnTo>
                  <a:lnTo>
                    <a:pt x="9613292" y="0"/>
                  </a:lnTo>
                  <a:close/>
                </a:path>
              </a:pathLst>
            </a:custGeom>
            <a:solidFill>
              <a:srgbClr val="E5E5E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14185411" y="1599089"/>
            <a:ext cx="1269365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950" spc="25" dirty="0">
                <a:latin typeface="Verdana" panose="020B0604030504040204"/>
                <a:cs typeface="Verdana" panose="020B0604030504040204"/>
              </a:rPr>
              <a:t>Spring</a:t>
            </a:r>
            <a:endParaRPr sz="2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70423" y="795651"/>
            <a:ext cx="6563359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6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Types</a:t>
            </a:r>
            <a:r>
              <a:rPr sz="5900" spc="-3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14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of</a:t>
            </a:r>
            <a:r>
              <a:rPr sz="5900" spc="-33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19833" y="3601984"/>
            <a:ext cx="8143875" cy="4995545"/>
          </a:xfrm>
          <a:prstGeom prst="rect">
            <a:avLst/>
          </a:prstGeom>
          <a:solidFill>
            <a:srgbClr val="DDDDDD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45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950" spc="-15" dirty="0">
                <a:solidFill>
                  <a:srgbClr val="0C9DBF"/>
                </a:solidFill>
                <a:latin typeface="Verdana" panose="020B0604030504040204"/>
                <a:cs typeface="Verdana" panose="020B0604030504040204"/>
              </a:rPr>
              <a:t>Setter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240451" y="3601984"/>
            <a:ext cx="8143875" cy="4995545"/>
          </a:xfrm>
          <a:prstGeom prst="rect">
            <a:avLst/>
          </a:prstGeom>
          <a:solidFill>
            <a:srgbClr val="DDDDDD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45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950" spc="40" dirty="0">
                <a:solidFill>
                  <a:srgbClr val="0C9DBF"/>
                </a:solidFill>
                <a:latin typeface="Verdana" panose="020B0604030504040204"/>
                <a:cs typeface="Verdana" panose="020B0604030504040204"/>
              </a:rPr>
              <a:t>Constructor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6565" y="485042"/>
            <a:ext cx="13531215" cy="9483725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83820">
              <a:lnSpc>
                <a:spcPct val="100000"/>
              </a:lnSpc>
              <a:spcBef>
                <a:spcPts val="515"/>
              </a:spcBef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(name=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"customerService"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getCustomerService()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648970" marR="5080">
              <a:lnSpc>
                <a:spcPct val="114000"/>
              </a:lnSpc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CustomerServiceImpl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4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260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4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CustomerServiceImpl();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.setCustomerRepository(getCustomerRepository());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648970">
              <a:lnSpc>
                <a:spcPct val="100000"/>
              </a:lnSpc>
              <a:spcBef>
                <a:spcPts val="5"/>
              </a:spcBef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-1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</a:t>
            </a:r>
            <a:r>
              <a:rPr sz="2600" spc="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2600" spc="1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"customerRepository"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648970" marR="3186430" indent="-565785">
              <a:lnSpc>
                <a:spcPct val="114000"/>
              </a:lnSpc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CustomerRepository</a:t>
            </a:r>
            <a:r>
              <a:rPr sz="260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getCustomerRepository()</a:t>
            </a:r>
            <a:r>
              <a:rPr sz="260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HibernateCustomerRepositoryImpl();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  <a:spcBef>
                <a:spcPts val="2510"/>
              </a:spcBef>
            </a:pPr>
            <a:r>
              <a:rPr sz="5900" spc="-8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Setter</a:t>
            </a:r>
            <a:r>
              <a:rPr sz="5900" spc="-33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5"/>
              </a:spcBef>
            </a:pPr>
            <a:r>
              <a:rPr sz="3100" spc="25" dirty="0">
                <a:latin typeface="Verdana" panose="020B0604030504040204"/>
                <a:cs typeface="Verdana" panose="020B0604030504040204"/>
              </a:rPr>
              <a:t>Simple</a:t>
            </a:r>
            <a:r>
              <a:rPr sz="3100" spc="-17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40" dirty="0">
                <a:latin typeface="Verdana" panose="020B0604030504040204"/>
                <a:cs typeface="Verdana" panose="020B0604030504040204"/>
              </a:rPr>
              <a:t>as</a:t>
            </a:r>
            <a:r>
              <a:rPr sz="3100" spc="-16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25" dirty="0">
                <a:latin typeface="Verdana" panose="020B0604030504040204"/>
                <a:cs typeface="Verdana" panose="020B0604030504040204"/>
              </a:rPr>
              <a:t>a</a:t>
            </a:r>
            <a:r>
              <a:rPr sz="3100" spc="-16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method</a:t>
            </a:r>
            <a:r>
              <a:rPr sz="3100" spc="-16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call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 marR="5895975">
              <a:lnSpc>
                <a:spcPct val="182000"/>
              </a:lnSpc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“Mystery” </a:t>
            </a:r>
            <a:r>
              <a:rPr sz="3100" spc="130" dirty="0">
                <a:latin typeface="Verdana" panose="020B0604030504040204"/>
                <a:cs typeface="Verdana" panose="020B0604030504040204"/>
              </a:rPr>
              <a:t>of </a:t>
            </a:r>
            <a:r>
              <a:rPr sz="3100" spc="35" dirty="0">
                <a:latin typeface="Verdana" panose="020B0604030504040204"/>
                <a:cs typeface="Verdana" panose="020B0604030504040204"/>
              </a:rPr>
              <a:t>injection </a:t>
            </a:r>
            <a:r>
              <a:rPr sz="3100" spc="85" dirty="0">
                <a:latin typeface="Verdana" panose="020B0604030504040204"/>
                <a:cs typeface="Verdana" panose="020B0604030504040204"/>
              </a:rPr>
              <a:t>goes </a:t>
            </a:r>
            <a:r>
              <a:rPr sz="3100" spc="-15" dirty="0">
                <a:latin typeface="Verdana" panose="020B0604030504040204"/>
                <a:cs typeface="Verdana" panose="020B0604030504040204"/>
              </a:rPr>
              <a:t>away </a:t>
            </a:r>
            <a:r>
              <a:rPr sz="3100" spc="-1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dirty="0">
                <a:latin typeface="Verdana" panose="020B0604030504040204"/>
                <a:cs typeface="Verdana" panose="020B0604030504040204"/>
              </a:rPr>
              <a:t>Setter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5" dirty="0">
                <a:latin typeface="Verdana" panose="020B0604030504040204"/>
                <a:cs typeface="Verdana" panose="020B0604030504040204"/>
              </a:rPr>
              <a:t>Injection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30" dirty="0">
                <a:latin typeface="Verdana" panose="020B0604030504040204"/>
                <a:cs typeface="Verdana" panose="020B0604030504040204"/>
              </a:rPr>
              <a:t>simply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calling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25" dirty="0">
                <a:latin typeface="Verdana" panose="020B0604030504040204"/>
                <a:cs typeface="Verdana" panose="020B0604030504040204"/>
              </a:rPr>
              <a:t>a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5" dirty="0">
                <a:latin typeface="Verdana" panose="020B0604030504040204"/>
                <a:cs typeface="Verdana" panose="020B0604030504040204"/>
              </a:rPr>
              <a:t>setter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90898" y="2265078"/>
            <a:ext cx="5859145" cy="1435100"/>
          </a:xfrm>
          <a:custGeom>
            <a:avLst/>
            <a:gdLst/>
            <a:ahLst/>
            <a:cxnLst/>
            <a:rect l="l" t="t" r="r" b="b"/>
            <a:pathLst>
              <a:path w="5859145" h="1435100">
                <a:moveTo>
                  <a:pt x="5001094" y="210124"/>
                </a:moveTo>
                <a:lnTo>
                  <a:pt x="5062367" y="225578"/>
                </a:lnTo>
                <a:lnTo>
                  <a:pt x="5121370" y="241366"/>
                </a:lnTo>
                <a:lnTo>
                  <a:pt x="5178104" y="257473"/>
                </a:lnTo>
                <a:lnTo>
                  <a:pt x="5232569" y="273888"/>
                </a:lnTo>
                <a:lnTo>
                  <a:pt x="5284764" y="290599"/>
                </a:lnTo>
                <a:lnTo>
                  <a:pt x="5334690" y="307591"/>
                </a:lnTo>
                <a:lnTo>
                  <a:pt x="5382347" y="324854"/>
                </a:lnTo>
                <a:lnTo>
                  <a:pt x="5427734" y="342374"/>
                </a:lnTo>
                <a:lnTo>
                  <a:pt x="5470852" y="360140"/>
                </a:lnTo>
                <a:lnTo>
                  <a:pt x="5511700" y="378137"/>
                </a:lnTo>
                <a:lnTo>
                  <a:pt x="5550279" y="396354"/>
                </a:lnTo>
                <a:lnTo>
                  <a:pt x="5586589" y="414778"/>
                </a:lnTo>
                <a:lnTo>
                  <a:pt x="5620629" y="433397"/>
                </a:lnTo>
                <a:lnTo>
                  <a:pt x="5681902" y="471169"/>
                </a:lnTo>
                <a:lnTo>
                  <a:pt x="5734097" y="509568"/>
                </a:lnTo>
                <a:lnTo>
                  <a:pt x="5777215" y="548495"/>
                </a:lnTo>
                <a:lnTo>
                  <a:pt x="5811255" y="587849"/>
                </a:lnTo>
                <a:lnTo>
                  <a:pt x="5836218" y="627529"/>
                </a:lnTo>
                <a:lnTo>
                  <a:pt x="5852104" y="667435"/>
                </a:lnTo>
                <a:lnTo>
                  <a:pt x="5858912" y="707467"/>
                </a:lnTo>
                <a:lnTo>
                  <a:pt x="5858912" y="727498"/>
                </a:lnTo>
                <a:lnTo>
                  <a:pt x="5852104" y="767530"/>
                </a:lnTo>
                <a:lnTo>
                  <a:pt x="5836218" y="807437"/>
                </a:lnTo>
                <a:lnTo>
                  <a:pt x="5811255" y="847117"/>
                </a:lnTo>
                <a:lnTo>
                  <a:pt x="5777215" y="886470"/>
                </a:lnTo>
                <a:lnTo>
                  <a:pt x="5734097" y="925397"/>
                </a:lnTo>
                <a:lnTo>
                  <a:pt x="5681902" y="963797"/>
                </a:lnTo>
                <a:lnTo>
                  <a:pt x="5620629" y="1001568"/>
                </a:lnTo>
                <a:lnTo>
                  <a:pt x="5586589" y="1020187"/>
                </a:lnTo>
                <a:lnTo>
                  <a:pt x="5550279" y="1038611"/>
                </a:lnTo>
                <a:lnTo>
                  <a:pt x="5511700" y="1056829"/>
                </a:lnTo>
                <a:lnTo>
                  <a:pt x="5470852" y="1074826"/>
                </a:lnTo>
                <a:lnTo>
                  <a:pt x="5427734" y="1092591"/>
                </a:lnTo>
                <a:lnTo>
                  <a:pt x="5382347" y="1110111"/>
                </a:lnTo>
                <a:lnTo>
                  <a:pt x="5334690" y="1127374"/>
                </a:lnTo>
                <a:lnTo>
                  <a:pt x="5284764" y="1144367"/>
                </a:lnTo>
                <a:lnTo>
                  <a:pt x="5232569" y="1161077"/>
                </a:lnTo>
                <a:lnTo>
                  <a:pt x="5178104" y="1177492"/>
                </a:lnTo>
                <a:lnTo>
                  <a:pt x="5121370" y="1193600"/>
                </a:lnTo>
                <a:lnTo>
                  <a:pt x="5062367" y="1209387"/>
                </a:lnTo>
                <a:lnTo>
                  <a:pt x="5001094" y="1224842"/>
                </a:lnTo>
                <a:lnTo>
                  <a:pt x="4959433" y="1234848"/>
                </a:lnTo>
                <a:lnTo>
                  <a:pt x="4917167" y="1244609"/>
                </a:lnTo>
                <a:lnTo>
                  <a:pt x="4874313" y="1254127"/>
                </a:lnTo>
                <a:lnTo>
                  <a:pt x="4830883" y="1263401"/>
                </a:lnTo>
                <a:lnTo>
                  <a:pt x="4786895" y="1272431"/>
                </a:lnTo>
                <a:lnTo>
                  <a:pt x="4742361" y="1281216"/>
                </a:lnTo>
                <a:lnTo>
                  <a:pt x="4697299" y="1289758"/>
                </a:lnTo>
                <a:lnTo>
                  <a:pt x="4651721" y="1298056"/>
                </a:lnTo>
                <a:lnTo>
                  <a:pt x="4605644" y="1306109"/>
                </a:lnTo>
                <a:lnTo>
                  <a:pt x="4559081" y="1313919"/>
                </a:lnTo>
                <a:lnTo>
                  <a:pt x="4512049" y="1321484"/>
                </a:lnTo>
                <a:lnTo>
                  <a:pt x="4464562" y="1328805"/>
                </a:lnTo>
                <a:lnTo>
                  <a:pt x="4416635" y="1335883"/>
                </a:lnTo>
                <a:lnTo>
                  <a:pt x="4368282" y="1342716"/>
                </a:lnTo>
                <a:lnTo>
                  <a:pt x="4319519" y="1349305"/>
                </a:lnTo>
                <a:lnTo>
                  <a:pt x="4270361" y="1355651"/>
                </a:lnTo>
                <a:lnTo>
                  <a:pt x="4220823" y="1361752"/>
                </a:lnTo>
                <a:lnTo>
                  <a:pt x="4170918" y="1367609"/>
                </a:lnTo>
                <a:lnTo>
                  <a:pt x="4120664" y="1373222"/>
                </a:lnTo>
                <a:lnTo>
                  <a:pt x="4070073" y="1378591"/>
                </a:lnTo>
                <a:lnTo>
                  <a:pt x="4019162" y="1383716"/>
                </a:lnTo>
                <a:lnTo>
                  <a:pt x="3967945" y="1388597"/>
                </a:lnTo>
                <a:lnTo>
                  <a:pt x="3916437" y="1393234"/>
                </a:lnTo>
                <a:lnTo>
                  <a:pt x="3864654" y="1397627"/>
                </a:lnTo>
                <a:lnTo>
                  <a:pt x="3812609" y="1401775"/>
                </a:lnTo>
                <a:lnTo>
                  <a:pt x="3760317" y="1405680"/>
                </a:lnTo>
                <a:lnTo>
                  <a:pt x="3707795" y="1409341"/>
                </a:lnTo>
                <a:lnTo>
                  <a:pt x="3655056" y="1412758"/>
                </a:lnTo>
                <a:lnTo>
                  <a:pt x="3602116" y="1415930"/>
                </a:lnTo>
                <a:lnTo>
                  <a:pt x="3548990" y="1418859"/>
                </a:lnTo>
                <a:lnTo>
                  <a:pt x="3495692" y="1421543"/>
                </a:lnTo>
                <a:lnTo>
                  <a:pt x="3442237" y="1423984"/>
                </a:lnTo>
                <a:lnTo>
                  <a:pt x="3388640" y="1426180"/>
                </a:lnTo>
                <a:lnTo>
                  <a:pt x="3334917" y="1428132"/>
                </a:lnTo>
                <a:lnTo>
                  <a:pt x="3281082" y="1429841"/>
                </a:lnTo>
                <a:lnTo>
                  <a:pt x="3227149" y="1431305"/>
                </a:lnTo>
                <a:lnTo>
                  <a:pt x="3173135" y="1432525"/>
                </a:lnTo>
                <a:lnTo>
                  <a:pt x="3119054" y="1433501"/>
                </a:lnTo>
                <a:lnTo>
                  <a:pt x="3064920" y="1434234"/>
                </a:lnTo>
                <a:lnTo>
                  <a:pt x="3010749" y="1434722"/>
                </a:lnTo>
                <a:lnTo>
                  <a:pt x="2956556" y="1434966"/>
                </a:lnTo>
                <a:lnTo>
                  <a:pt x="2902355" y="1434966"/>
                </a:lnTo>
                <a:lnTo>
                  <a:pt x="2848162" y="1434722"/>
                </a:lnTo>
                <a:lnTo>
                  <a:pt x="2793991" y="1434234"/>
                </a:lnTo>
                <a:lnTo>
                  <a:pt x="2739857" y="1433501"/>
                </a:lnTo>
                <a:lnTo>
                  <a:pt x="2685776" y="1432525"/>
                </a:lnTo>
                <a:lnTo>
                  <a:pt x="2631762" y="1431305"/>
                </a:lnTo>
                <a:lnTo>
                  <a:pt x="2577829" y="1429841"/>
                </a:lnTo>
                <a:lnTo>
                  <a:pt x="2523994" y="1428132"/>
                </a:lnTo>
                <a:lnTo>
                  <a:pt x="2470271" y="1426180"/>
                </a:lnTo>
                <a:lnTo>
                  <a:pt x="2416674" y="1423984"/>
                </a:lnTo>
                <a:lnTo>
                  <a:pt x="2363219" y="1421543"/>
                </a:lnTo>
                <a:lnTo>
                  <a:pt x="2309921" y="1418859"/>
                </a:lnTo>
                <a:lnTo>
                  <a:pt x="2256795" y="1415930"/>
                </a:lnTo>
                <a:lnTo>
                  <a:pt x="2203855" y="1412758"/>
                </a:lnTo>
                <a:lnTo>
                  <a:pt x="2151116" y="1409341"/>
                </a:lnTo>
                <a:lnTo>
                  <a:pt x="2098593" y="1405680"/>
                </a:lnTo>
                <a:lnTo>
                  <a:pt x="2046302" y="1401775"/>
                </a:lnTo>
                <a:lnTo>
                  <a:pt x="1994257" y="1397627"/>
                </a:lnTo>
                <a:lnTo>
                  <a:pt x="1942473" y="1393234"/>
                </a:lnTo>
                <a:lnTo>
                  <a:pt x="1890966" y="1388597"/>
                </a:lnTo>
                <a:lnTo>
                  <a:pt x="1839749" y="1383716"/>
                </a:lnTo>
                <a:lnTo>
                  <a:pt x="1788838" y="1378591"/>
                </a:lnTo>
                <a:lnTo>
                  <a:pt x="1738247" y="1373222"/>
                </a:lnTo>
                <a:lnTo>
                  <a:pt x="1687992" y="1367609"/>
                </a:lnTo>
                <a:lnTo>
                  <a:pt x="1638088" y="1361752"/>
                </a:lnTo>
                <a:lnTo>
                  <a:pt x="1588550" y="1355651"/>
                </a:lnTo>
                <a:lnTo>
                  <a:pt x="1539392" y="1349305"/>
                </a:lnTo>
                <a:lnTo>
                  <a:pt x="1490629" y="1342716"/>
                </a:lnTo>
                <a:lnTo>
                  <a:pt x="1442276" y="1335883"/>
                </a:lnTo>
                <a:lnTo>
                  <a:pt x="1394349" y="1328805"/>
                </a:lnTo>
                <a:lnTo>
                  <a:pt x="1346862" y="1321484"/>
                </a:lnTo>
                <a:lnTo>
                  <a:pt x="1299830" y="1313919"/>
                </a:lnTo>
                <a:lnTo>
                  <a:pt x="1253267" y="1306109"/>
                </a:lnTo>
                <a:lnTo>
                  <a:pt x="1207190" y="1298056"/>
                </a:lnTo>
                <a:lnTo>
                  <a:pt x="1161613" y="1289758"/>
                </a:lnTo>
                <a:lnTo>
                  <a:pt x="1116550" y="1281216"/>
                </a:lnTo>
                <a:lnTo>
                  <a:pt x="1072016" y="1272431"/>
                </a:lnTo>
                <a:lnTo>
                  <a:pt x="1028028" y="1263401"/>
                </a:lnTo>
                <a:lnTo>
                  <a:pt x="984598" y="1254127"/>
                </a:lnTo>
                <a:lnTo>
                  <a:pt x="941744" y="1244609"/>
                </a:lnTo>
                <a:lnTo>
                  <a:pt x="899478" y="1234848"/>
                </a:lnTo>
                <a:lnTo>
                  <a:pt x="857817" y="1224842"/>
                </a:lnTo>
                <a:lnTo>
                  <a:pt x="796544" y="1209387"/>
                </a:lnTo>
                <a:lnTo>
                  <a:pt x="737541" y="1193600"/>
                </a:lnTo>
                <a:lnTo>
                  <a:pt x="680807" y="1177492"/>
                </a:lnTo>
                <a:lnTo>
                  <a:pt x="626342" y="1161077"/>
                </a:lnTo>
                <a:lnTo>
                  <a:pt x="574147" y="1144367"/>
                </a:lnTo>
                <a:lnTo>
                  <a:pt x="524221" y="1127374"/>
                </a:lnTo>
                <a:lnTo>
                  <a:pt x="476565" y="1110111"/>
                </a:lnTo>
                <a:lnTo>
                  <a:pt x="431177" y="1092591"/>
                </a:lnTo>
                <a:lnTo>
                  <a:pt x="388060" y="1074826"/>
                </a:lnTo>
                <a:lnTo>
                  <a:pt x="347211" y="1056829"/>
                </a:lnTo>
                <a:lnTo>
                  <a:pt x="308632" y="1038611"/>
                </a:lnTo>
                <a:lnTo>
                  <a:pt x="272322" y="1020187"/>
                </a:lnTo>
                <a:lnTo>
                  <a:pt x="238282" y="1001568"/>
                </a:lnTo>
                <a:lnTo>
                  <a:pt x="177009" y="963797"/>
                </a:lnTo>
                <a:lnTo>
                  <a:pt x="124814" y="925397"/>
                </a:lnTo>
                <a:lnTo>
                  <a:pt x="81696" y="886470"/>
                </a:lnTo>
                <a:lnTo>
                  <a:pt x="47656" y="847117"/>
                </a:lnTo>
                <a:lnTo>
                  <a:pt x="22693" y="807437"/>
                </a:lnTo>
                <a:lnTo>
                  <a:pt x="6808" y="767530"/>
                </a:lnTo>
                <a:lnTo>
                  <a:pt x="0" y="727498"/>
                </a:lnTo>
                <a:lnTo>
                  <a:pt x="0" y="707467"/>
                </a:lnTo>
                <a:lnTo>
                  <a:pt x="2269" y="687442"/>
                </a:lnTo>
                <a:lnTo>
                  <a:pt x="13616" y="647460"/>
                </a:lnTo>
                <a:lnTo>
                  <a:pt x="34040" y="607654"/>
                </a:lnTo>
                <a:lnTo>
                  <a:pt x="63542" y="568125"/>
                </a:lnTo>
                <a:lnTo>
                  <a:pt x="102121" y="528972"/>
                </a:lnTo>
                <a:lnTo>
                  <a:pt x="149777" y="490296"/>
                </a:lnTo>
                <a:lnTo>
                  <a:pt x="206511" y="452198"/>
                </a:lnTo>
                <a:lnTo>
                  <a:pt x="272322" y="414778"/>
                </a:lnTo>
                <a:lnTo>
                  <a:pt x="308632" y="396354"/>
                </a:lnTo>
                <a:lnTo>
                  <a:pt x="347211" y="378137"/>
                </a:lnTo>
                <a:lnTo>
                  <a:pt x="388060" y="360140"/>
                </a:lnTo>
                <a:lnTo>
                  <a:pt x="431177" y="342374"/>
                </a:lnTo>
                <a:lnTo>
                  <a:pt x="476565" y="324854"/>
                </a:lnTo>
                <a:lnTo>
                  <a:pt x="524221" y="307591"/>
                </a:lnTo>
                <a:lnTo>
                  <a:pt x="574147" y="290599"/>
                </a:lnTo>
                <a:lnTo>
                  <a:pt x="626342" y="273888"/>
                </a:lnTo>
                <a:lnTo>
                  <a:pt x="680807" y="257473"/>
                </a:lnTo>
                <a:lnTo>
                  <a:pt x="737541" y="241366"/>
                </a:lnTo>
                <a:lnTo>
                  <a:pt x="796544" y="225578"/>
                </a:lnTo>
                <a:lnTo>
                  <a:pt x="857817" y="210124"/>
                </a:lnTo>
                <a:lnTo>
                  <a:pt x="899478" y="200118"/>
                </a:lnTo>
                <a:lnTo>
                  <a:pt x="941744" y="190356"/>
                </a:lnTo>
                <a:lnTo>
                  <a:pt x="984598" y="180838"/>
                </a:lnTo>
                <a:lnTo>
                  <a:pt x="1028028" y="171564"/>
                </a:lnTo>
                <a:lnTo>
                  <a:pt x="1072016" y="162535"/>
                </a:lnTo>
                <a:lnTo>
                  <a:pt x="1116550" y="153749"/>
                </a:lnTo>
                <a:lnTo>
                  <a:pt x="1161613" y="145207"/>
                </a:lnTo>
                <a:lnTo>
                  <a:pt x="1207190" y="136910"/>
                </a:lnTo>
                <a:lnTo>
                  <a:pt x="1253267" y="128856"/>
                </a:lnTo>
                <a:lnTo>
                  <a:pt x="1299830" y="121047"/>
                </a:lnTo>
                <a:lnTo>
                  <a:pt x="1346862" y="113481"/>
                </a:lnTo>
                <a:lnTo>
                  <a:pt x="1394349" y="106160"/>
                </a:lnTo>
                <a:lnTo>
                  <a:pt x="1442276" y="99083"/>
                </a:lnTo>
                <a:lnTo>
                  <a:pt x="1490629" y="92249"/>
                </a:lnTo>
                <a:lnTo>
                  <a:pt x="1539392" y="85660"/>
                </a:lnTo>
                <a:lnTo>
                  <a:pt x="1588550" y="79315"/>
                </a:lnTo>
                <a:lnTo>
                  <a:pt x="1638088" y="73214"/>
                </a:lnTo>
                <a:lnTo>
                  <a:pt x="1687992" y="67356"/>
                </a:lnTo>
                <a:lnTo>
                  <a:pt x="1738247" y="61743"/>
                </a:lnTo>
                <a:lnTo>
                  <a:pt x="1788838" y="56374"/>
                </a:lnTo>
                <a:lnTo>
                  <a:pt x="1839749" y="51249"/>
                </a:lnTo>
                <a:lnTo>
                  <a:pt x="1890966" y="46368"/>
                </a:lnTo>
                <a:lnTo>
                  <a:pt x="1942473" y="41732"/>
                </a:lnTo>
                <a:lnTo>
                  <a:pt x="1994257" y="37339"/>
                </a:lnTo>
                <a:lnTo>
                  <a:pt x="2046302" y="33190"/>
                </a:lnTo>
                <a:lnTo>
                  <a:pt x="2098593" y="29285"/>
                </a:lnTo>
                <a:lnTo>
                  <a:pt x="2151116" y="25624"/>
                </a:lnTo>
                <a:lnTo>
                  <a:pt x="2203855" y="22208"/>
                </a:lnTo>
                <a:lnTo>
                  <a:pt x="2256795" y="19035"/>
                </a:lnTo>
                <a:lnTo>
                  <a:pt x="2309921" y="16107"/>
                </a:lnTo>
                <a:lnTo>
                  <a:pt x="2363219" y="13422"/>
                </a:lnTo>
                <a:lnTo>
                  <a:pt x="2416674" y="10982"/>
                </a:lnTo>
                <a:lnTo>
                  <a:pt x="2470271" y="8785"/>
                </a:lnTo>
                <a:lnTo>
                  <a:pt x="2523994" y="6833"/>
                </a:lnTo>
                <a:lnTo>
                  <a:pt x="2577829" y="5124"/>
                </a:lnTo>
                <a:lnTo>
                  <a:pt x="2631762" y="3660"/>
                </a:lnTo>
                <a:lnTo>
                  <a:pt x="2685776" y="2440"/>
                </a:lnTo>
                <a:lnTo>
                  <a:pt x="2739857" y="1464"/>
                </a:lnTo>
                <a:lnTo>
                  <a:pt x="2793991" y="732"/>
                </a:lnTo>
                <a:lnTo>
                  <a:pt x="2848162" y="244"/>
                </a:lnTo>
                <a:lnTo>
                  <a:pt x="2902355" y="0"/>
                </a:lnTo>
                <a:lnTo>
                  <a:pt x="2956556" y="0"/>
                </a:lnTo>
                <a:lnTo>
                  <a:pt x="3010749" y="244"/>
                </a:lnTo>
                <a:lnTo>
                  <a:pt x="3064920" y="732"/>
                </a:lnTo>
                <a:lnTo>
                  <a:pt x="3119054" y="1464"/>
                </a:lnTo>
                <a:lnTo>
                  <a:pt x="3173135" y="2440"/>
                </a:lnTo>
                <a:lnTo>
                  <a:pt x="3227149" y="3660"/>
                </a:lnTo>
                <a:lnTo>
                  <a:pt x="3281082" y="5124"/>
                </a:lnTo>
                <a:lnTo>
                  <a:pt x="3334917" y="6833"/>
                </a:lnTo>
                <a:lnTo>
                  <a:pt x="3388640" y="8785"/>
                </a:lnTo>
                <a:lnTo>
                  <a:pt x="3442237" y="10982"/>
                </a:lnTo>
                <a:lnTo>
                  <a:pt x="3495692" y="13422"/>
                </a:lnTo>
                <a:lnTo>
                  <a:pt x="3548990" y="16107"/>
                </a:lnTo>
                <a:lnTo>
                  <a:pt x="3602116" y="19035"/>
                </a:lnTo>
                <a:lnTo>
                  <a:pt x="3655056" y="22208"/>
                </a:lnTo>
                <a:lnTo>
                  <a:pt x="3707795" y="25624"/>
                </a:lnTo>
                <a:lnTo>
                  <a:pt x="3760317" y="29285"/>
                </a:lnTo>
                <a:lnTo>
                  <a:pt x="3812609" y="33190"/>
                </a:lnTo>
                <a:lnTo>
                  <a:pt x="3864654" y="37339"/>
                </a:lnTo>
                <a:lnTo>
                  <a:pt x="3916437" y="41732"/>
                </a:lnTo>
                <a:lnTo>
                  <a:pt x="3967945" y="46368"/>
                </a:lnTo>
                <a:lnTo>
                  <a:pt x="4019162" y="51249"/>
                </a:lnTo>
                <a:lnTo>
                  <a:pt x="4070073" y="56374"/>
                </a:lnTo>
                <a:lnTo>
                  <a:pt x="4120664" y="61743"/>
                </a:lnTo>
                <a:lnTo>
                  <a:pt x="4170918" y="67356"/>
                </a:lnTo>
                <a:lnTo>
                  <a:pt x="4220823" y="73214"/>
                </a:lnTo>
                <a:lnTo>
                  <a:pt x="4270361" y="79315"/>
                </a:lnTo>
                <a:lnTo>
                  <a:pt x="4319519" y="85660"/>
                </a:lnTo>
                <a:lnTo>
                  <a:pt x="4368282" y="92249"/>
                </a:lnTo>
                <a:lnTo>
                  <a:pt x="4416635" y="99083"/>
                </a:lnTo>
                <a:lnTo>
                  <a:pt x="4464562" y="106160"/>
                </a:lnTo>
                <a:lnTo>
                  <a:pt x="4512049" y="113481"/>
                </a:lnTo>
                <a:lnTo>
                  <a:pt x="4559081" y="121047"/>
                </a:lnTo>
                <a:lnTo>
                  <a:pt x="4605644" y="128856"/>
                </a:lnTo>
                <a:lnTo>
                  <a:pt x="4651721" y="136910"/>
                </a:lnTo>
                <a:lnTo>
                  <a:pt x="4697299" y="145207"/>
                </a:lnTo>
                <a:lnTo>
                  <a:pt x="4742361" y="153749"/>
                </a:lnTo>
                <a:lnTo>
                  <a:pt x="4786895" y="162535"/>
                </a:lnTo>
                <a:lnTo>
                  <a:pt x="4830883" y="171564"/>
                </a:lnTo>
                <a:lnTo>
                  <a:pt x="4874313" y="180838"/>
                </a:lnTo>
                <a:lnTo>
                  <a:pt x="4917167" y="190356"/>
                </a:lnTo>
                <a:lnTo>
                  <a:pt x="4959433" y="200118"/>
                </a:lnTo>
                <a:lnTo>
                  <a:pt x="5001094" y="210124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742112" y="1191502"/>
            <a:ext cx="6513830" cy="1591945"/>
          </a:xfrm>
          <a:custGeom>
            <a:avLst/>
            <a:gdLst/>
            <a:ahLst/>
            <a:cxnLst/>
            <a:rect l="l" t="t" r="r" b="b"/>
            <a:pathLst>
              <a:path w="6513830" h="1591945">
                <a:moveTo>
                  <a:pt x="5560087" y="233083"/>
                </a:moveTo>
                <a:lnTo>
                  <a:pt x="5621619" y="248521"/>
                </a:lnTo>
                <a:lnTo>
                  <a:pt x="5681100" y="264260"/>
                </a:lnTo>
                <a:lnTo>
                  <a:pt x="5738530" y="280290"/>
                </a:lnTo>
                <a:lnTo>
                  <a:pt x="5793909" y="296601"/>
                </a:lnTo>
                <a:lnTo>
                  <a:pt x="5847237" y="313183"/>
                </a:lnTo>
                <a:lnTo>
                  <a:pt x="5898513" y="330024"/>
                </a:lnTo>
                <a:lnTo>
                  <a:pt x="5947739" y="347116"/>
                </a:lnTo>
                <a:lnTo>
                  <a:pt x="5994914" y="364448"/>
                </a:lnTo>
                <a:lnTo>
                  <a:pt x="6040037" y="382009"/>
                </a:lnTo>
                <a:lnTo>
                  <a:pt x="6083110" y="399790"/>
                </a:lnTo>
                <a:lnTo>
                  <a:pt x="6124131" y="417781"/>
                </a:lnTo>
                <a:lnTo>
                  <a:pt x="6163101" y="435970"/>
                </a:lnTo>
                <a:lnTo>
                  <a:pt x="6200021" y="454348"/>
                </a:lnTo>
                <a:lnTo>
                  <a:pt x="6234889" y="472905"/>
                </a:lnTo>
                <a:lnTo>
                  <a:pt x="6298472" y="510513"/>
                </a:lnTo>
                <a:lnTo>
                  <a:pt x="6353851" y="548714"/>
                </a:lnTo>
                <a:lnTo>
                  <a:pt x="6401026" y="587425"/>
                </a:lnTo>
                <a:lnTo>
                  <a:pt x="6439996" y="626565"/>
                </a:lnTo>
                <a:lnTo>
                  <a:pt x="6470762" y="666052"/>
                </a:lnTo>
                <a:lnTo>
                  <a:pt x="6493324" y="705805"/>
                </a:lnTo>
                <a:lnTo>
                  <a:pt x="6507681" y="745741"/>
                </a:lnTo>
                <a:lnTo>
                  <a:pt x="6513834" y="785779"/>
                </a:lnTo>
                <a:lnTo>
                  <a:pt x="6513834" y="805811"/>
                </a:lnTo>
                <a:lnTo>
                  <a:pt x="6507681" y="845849"/>
                </a:lnTo>
                <a:lnTo>
                  <a:pt x="6493324" y="885785"/>
                </a:lnTo>
                <a:lnTo>
                  <a:pt x="6470762" y="925538"/>
                </a:lnTo>
                <a:lnTo>
                  <a:pt x="6439996" y="965025"/>
                </a:lnTo>
                <a:lnTo>
                  <a:pt x="6401026" y="1004164"/>
                </a:lnTo>
                <a:lnTo>
                  <a:pt x="6353851" y="1042876"/>
                </a:lnTo>
                <a:lnTo>
                  <a:pt x="6298472" y="1081076"/>
                </a:lnTo>
                <a:lnTo>
                  <a:pt x="6234889" y="1118685"/>
                </a:lnTo>
                <a:lnTo>
                  <a:pt x="6200021" y="1137242"/>
                </a:lnTo>
                <a:lnTo>
                  <a:pt x="6163101" y="1155620"/>
                </a:lnTo>
                <a:lnTo>
                  <a:pt x="6124131" y="1173809"/>
                </a:lnTo>
                <a:lnTo>
                  <a:pt x="6083110" y="1191799"/>
                </a:lnTo>
                <a:lnTo>
                  <a:pt x="6040037" y="1209580"/>
                </a:lnTo>
                <a:lnTo>
                  <a:pt x="5994914" y="1227142"/>
                </a:lnTo>
                <a:lnTo>
                  <a:pt x="5947739" y="1244473"/>
                </a:lnTo>
                <a:lnTo>
                  <a:pt x="5898513" y="1261565"/>
                </a:lnTo>
                <a:lnTo>
                  <a:pt x="5847237" y="1278407"/>
                </a:lnTo>
                <a:lnTo>
                  <a:pt x="5793909" y="1294988"/>
                </a:lnTo>
                <a:lnTo>
                  <a:pt x="5738530" y="1311299"/>
                </a:lnTo>
                <a:lnTo>
                  <a:pt x="5681100" y="1327330"/>
                </a:lnTo>
                <a:lnTo>
                  <a:pt x="5621619" y="1343069"/>
                </a:lnTo>
                <a:lnTo>
                  <a:pt x="5560087" y="1358507"/>
                </a:lnTo>
                <a:lnTo>
                  <a:pt x="5518330" y="1368531"/>
                </a:lnTo>
                <a:lnTo>
                  <a:pt x="5476026" y="1378334"/>
                </a:lnTo>
                <a:lnTo>
                  <a:pt x="5433185" y="1387918"/>
                </a:lnTo>
                <a:lnTo>
                  <a:pt x="5389821" y="1397281"/>
                </a:lnTo>
                <a:lnTo>
                  <a:pt x="5345945" y="1406423"/>
                </a:lnTo>
                <a:lnTo>
                  <a:pt x="5301570" y="1415346"/>
                </a:lnTo>
                <a:lnTo>
                  <a:pt x="5256708" y="1424048"/>
                </a:lnTo>
                <a:lnTo>
                  <a:pt x="5211371" y="1432530"/>
                </a:lnTo>
                <a:lnTo>
                  <a:pt x="5165570" y="1440791"/>
                </a:lnTo>
                <a:lnTo>
                  <a:pt x="5119320" y="1448832"/>
                </a:lnTo>
                <a:lnTo>
                  <a:pt x="5072631" y="1456653"/>
                </a:lnTo>
                <a:lnTo>
                  <a:pt x="5025515" y="1464254"/>
                </a:lnTo>
                <a:lnTo>
                  <a:pt x="4977986" y="1471634"/>
                </a:lnTo>
                <a:lnTo>
                  <a:pt x="4930054" y="1478794"/>
                </a:lnTo>
                <a:lnTo>
                  <a:pt x="4881733" y="1485733"/>
                </a:lnTo>
                <a:lnTo>
                  <a:pt x="4833034" y="1492453"/>
                </a:lnTo>
                <a:lnTo>
                  <a:pt x="4783970" y="1498952"/>
                </a:lnTo>
                <a:lnTo>
                  <a:pt x="4734553" y="1505230"/>
                </a:lnTo>
                <a:lnTo>
                  <a:pt x="4684794" y="1511289"/>
                </a:lnTo>
                <a:lnTo>
                  <a:pt x="4634707" y="1517127"/>
                </a:lnTo>
                <a:lnTo>
                  <a:pt x="4584303" y="1522745"/>
                </a:lnTo>
                <a:lnTo>
                  <a:pt x="4533595" y="1528142"/>
                </a:lnTo>
                <a:lnTo>
                  <a:pt x="4482594" y="1533319"/>
                </a:lnTo>
                <a:lnTo>
                  <a:pt x="4431314" y="1538276"/>
                </a:lnTo>
                <a:lnTo>
                  <a:pt x="4379765" y="1543013"/>
                </a:lnTo>
                <a:lnTo>
                  <a:pt x="4327961" y="1547529"/>
                </a:lnTo>
                <a:lnTo>
                  <a:pt x="4275912" y="1551825"/>
                </a:lnTo>
                <a:lnTo>
                  <a:pt x="4223633" y="1555901"/>
                </a:lnTo>
                <a:lnTo>
                  <a:pt x="4171134" y="1559756"/>
                </a:lnTo>
                <a:lnTo>
                  <a:pt x="4118429" y="1563391"/>
                </a:lnTo>
                <a:lnTo>
                  <a:pt x="4065528" y="1566806"/>
                </a:lnTo>
                <a:lnTo>
                  <a:pt x="4012445" y="1570000"/>
                </a:lnTo>
                <a:lnTo>
                  <a:pt x="3959191" y="1572974"/>
                </a:lnTo>
                <a:lnTo>
                  <a:pt x="3905779" y="1575728"/>
                </a:lnTo>
                <a:lnTo>
                  <a:pt x="3852221" y="1578262"/>
                </a:lnTo>
                <a:lnTo>
                  <a:pt x="3798528" y="1580575"/>
                </a:lnTo>
                <a:lnTo>
                  <a:pt x="3744714" y="1582668"/>
                </a:lnTo>
                <a:lnTo>
                  <a:pt x="3690791" y="1584541"/>
                </a:lnTo>
                <a:lnTo>
                  <a:pt x="3636769" y="1586193"/>
                </a:lnTo>
                <a:lnTo>
                  <a:pt x="3582663" y="1587625"/>
                </a:lnTo>
                <a:lnTo>
                  <a:pt x="3528484" y="1588836"/>
                </a:lnTo>
                <a:lnTo>
                  <a:pt x="3474243" y="1589828"/>
                </a:lnTo>
                <a:lnTo>
                  <a:pt x="3419954" y="1590599"/>
                </a:lnTo>
                <a:lnTo>
                  <a:pt x="3365629" y="1591150"/>
                </a:lnTo>
                <a:lnTo>
                  <a:pt x="3311279" y="1591480"/>
                </a:lnTo>
                <a:lnTo>
                  <a:pt x="3256917" y="1591590"/>
                </a:lnTo>
                <a:lnTo>
                  <a:pt x="3202555" y="1591480"/>
                </a:lnTo>
                <a:lnTo>
                  <a:pt x="3148205" y="1591150"/>
                </a:lnTo>
                <a:lnTo>
                  <a:pt x="3093879" y="1590599"/>
                </a:lnTo>
                <a:lnTo>
                  <a:pt x="3039590" y="1589828"/>
                </a:lnTo>
                <a:lnTo>
                  <a:pt x="2985350" y="1588836"/>
                </a:lnTo>
                <a:lnTo>
                  <a:pt x="2931170" y="1587625"/>
                </a:lnTo>
                <a:lnTo>
                  <a:pt x="2877064" y="1586193"/>
                </a:lnTo>
                <a:lnTo>
                  <a:pt x="2823043" y="1584541"/>
                </a:lnTo>
                <a:lnTo>
                  <a:pt x="2769119" y="1582668"/>
                </a:lnTo>
                <a:lnTo>
                  <a:pt x="2715305" y="1580575"/>
                </a:lnTo>
                <a:lnTo>
                  <a:pt x="2661613" y="1578262"/>
                </a:lnTo>
                <a:lnTo>
                  <a:pt x="2608055" y="1575728"/>
                </a:lnTo>
                <a:lnTo>
                  <a:pt x="2554643" y="1572974"/>
                </a:lnTo>
                <a:lnTo>
                  <a:pt x="2501389" y="1570000"/>
                </a:lnTo>
                <a:lnTo>
                  <a:pt x="2448306" y="1566806"/>
                </a:lnTo>
                <a:lnTo>
                  <a:pt x="2395405" y="1563391"/>
                </a:lnTo>
                <a:lnTo>
                  <a:pt x="2342699" y="1559756"/>
                </a:lnTo>
                <a:lnTo>
                  <a:pt x="2290201" y="1555901"/>
                </a:lnTo>
                <a:lnTo>
                  <a:pt x="2237921" y="1551825"/>
                </a:lnTo>
                <a:lnTo>
                  <a:pt x="2185873" y="1547529"/>
                </a:lnTo>
                <a:lnTo>
                  <a:pt x="2134069" y="1543013"/>
                </a:lnTo>
                <a:lnTo>
                  <a:pt x="2082520" y="1538276"/>
                </a:lnTo>
                <a:lnTo>
                  <a:pt x="2031239" y="1533319"/>
                </a:lnTo>
                <a:lnTo>
                  <a:pt x="1980239" y="1528142"/>
                </a:lnTo>
                <a:lnTo>
                  <a:pt x="1929530" y="1522745"/>
                </a:lnTo>
                <a:lnTo>
                  <a:pt x="1879126" y="1517127"/>
                </a:lnTo>
                <a:lnTo>
                  <a:pt x="1829039" y="1511289"/>
                </a:lnTo>
                <a:lnTo>
                  <a:pt x="1779281" y="1505230"/>
                </a:lnTo>
                <a:lnTo>
                  <a:pt x="1729864" y="1498952"/>
                </a:lnTo>
                <a:lnTo>
                  <a:pt x="1680800" y="1492453"/>
                </a:lnTo>
                <a:lnTo>
                  <a:pt x="1632101" y="1485733"/>
                </a:lnTo>
                <a:lnTo>
                  <a:pt x="1583780" y="1478794"/>
                </a:lnTo>
                <a:lnTo>
                  <a:pt x="1535848" y="1471634"/>
                </a:lnTo>
                <a:lnTo>
                  <a:pt x="1488319" y="1464254"/>
                </a:lnTo>
                <a:lnTo>
                  <a:pt x="1441203" y="1456653"/>
                </a:lnTo>
                <a:lnTo>
                  <a:pt x="1394514" y="1448832"/>
                </a:lnTo>
                <a:lnTo>
                  <a:pt x="1348263" y="1440791"/>
                </a:lnTo>
                <a:lnTo>
                  <a:pt x="1302463" y="1432530"/>
                </a:lnTo>
                <a:lnTo>
                  <a:pt x="1257126" y="1424048"/>
                </a:lnTo>
                <a:lnTo>
                  <a:pt x="1212264" y="1415346"/>
                </a:lnTo>
                <a:lnTo>
                  <a:pt x="1167889" y="1406423"/>
                </a:lnTo>
                <a:lnTo>
                  <a:pt x="1124013" y="1397281"/>
                </a:lnTo>
                <a:lnTo>
                  <a:pt x="1080649" y="1387918"/>
                </a:lnTo>
                <a:lnTo>
                  <a:pt x="1037808" y="1378334"/>
                </a:lnTo>
                <a:lnTo>
                  <a:pt x="995504" y="1368531"/>
                </a:lnTo>
                <a:lnTo>
                  <a:pt x="953747" y="1358507"/>
                </a:lnTo>
                <a:lnTo>
                  <a:pt x="892215" y="1343069"/>
                </a:lnTo>
                <a:lnTo>
                  <a:pt x="832734" y="1327330"/>
                </a:lnTo>
                <a:lnTo>
                  <a:pt x="775304" y="1311299"/>
                </a:lnTo>
                <a:lnTo>
                  <a:pt x="719925" y="1294988"/>
                </a:lnTo>
                <a:lnTo>
                  <a:pt x="666597" y="1278407"/>
                </a:lnTo>
                <a:lnTo>
                  <a:pt x="615321" y="1261565"/>
                </a:lnTo>
                <a:lnTo>
                  <a:pt x="566095" y="1244473"/>
                </a:lnTo>
                <a:lnTo>
                  <a:pt x="518920" y="1227142"/>
                </a:lnTo>
                <a:lnTo>
                  <a:pt x="473797" y="1209580"/>
                </a:lnTo>
                <a:lnTo>
                  <a:pt x="430724" y="1191799"/>
                </a:lnTo>
                <a:lnTo>
                  <a:pt x="389703" y="1173809"/>
                </a:lnTo>
                <a:lnTo>
                  <a:pt x="350732" y="1155620"/>
                </a:lnTo>
                <a:lnTo>
                  <a:pt x="313813" y="1137242"/>
                </a:lnTo>
                <a:lnTo>
                  <a:pt x="278945" y="1118685"/>
                </a:lnTo>
                <a:lnTo>
                  <a:pt x="215362" y="1081076"/>
                </a:lnTo>
                <a:lnTo>
                  <a:pt x="159983" y="1042876"/>
                </a:lnTo>
                <a:lnTo>
                  <a:pt x="112808" y="1004164"/>
                </a:lnTo>
                <a:lnTo>
                  <a:pt x="73838" y="965025"/>
                </a:lnTo>
                <a:lnTo>
                  <a:pt x="43072" y="925538"/>
                </a:lnTo>
                <a:lnTo>
                  <a:pt x="20510" y="885785"/>
                </a:lnTo>
                <a:lnTo>
                  <a:pt x="6153" y="845849"/>
                </a:lnTo>
                <a:lnTo>
                  <a:pt x="0" y="805811"/>
                </a:lnTo>
                <a:lnTo>
                  <a:pt x="0" y="785779"/>
                </a:lnTo>
                <a:lnTo>
                  <a:pt x="2051" y="765752"/>
                </a:lnTo>
                <a:lnTo>
                  <a:pt x="12306" y="725755"/>
                </a:lnTo>
                <a:lnTo>
                  <a:pt x="30766" y="685900"/>
                </a:lnTo>
                <a:lnTo>
                  <a:pt x="57429" y="646270"/>
                </a:lnTo>
                <a:lnTo>
                  <a:pt x="92298" y="606947"/>
                </a:lnTo>
                <a:lnTo>
                  <a:pt x="135370" y="568011"/>
                </a:lnTo>
                <a:lnTo>
                  <a:pt x="186647" y="529545"/>
                </a:lnTo>
                <a:lnTo>
                  <a:pt x="246128" y="491630"/>
                </a:lnTo>
                <a:lnTo>
                  <a:pt x="313813" y="454348"/>
                </a:lnTo>
                <a:lnTo>
                  <a:pt x="350732" y="435970"/>
                </a:lnTo>
                <a:lnTo>
                  <a:pt x="389703" y="417781"/>
                </a:lnTo>
                <a:lnTo>
                  <a:pt x="430724" y="399790"/>
                </a:lnTo>
                <a:lnTo>
                  <a:pt x="473797" y="382009"/>
                </a:lnTo>
                <a:lnTo>
                  <a:pt x="518920" y="364448"/>
                </a:lnTo>
                <a:lnTo>
                  <a:pt x="566095" y="347116"/>
                </a:lnTo>
                <a:lnTo>
                  <a:pt x="615321" y="330024"/>
                </a:lnTo>
                <a:lnTo>
                  <a:pt x="666597" y="313183"/>
                </a:lnTo>
                <a:lnTo>
                  <a:pt x="719925" y="296601"/>
                </a:lnTo>
                <a:lnTo>
                  <a:pt x="775304" y="280290"/>
                </a:lnTo>
                <a:lnTo>
                  <a:pt x="832734" y="264260"/>
                </a:lnTo>
                <a:lnTo>
                  <a:pt x="892215" y="248521"/>
                </a:lnTo>
                <a:lnTo>
                  <a:pt x="953747" y="233083"/>
                </a:lnTo>
                <a:lnTo>
                  <a:pt x="995504" y="223059"/>
                </a:lnTo>
                <a:lnTo>
                  <a:pt x="1037808" y="213255"/>
                </a:lnTo>
                <a:lnTo>
                  <a:pt x="1080649" y="203672"/>
                </a:lnTo>
                <a:lnTo>
                  <a:pt x="1124013" y="194309"/>
                </a:lnTo>
                <a:lnTo>
                  <a:pt x="1167889" y="185166"/>
                </a:lnTo>
                <a:lnTo>
                  <a:pt x="1212264" y="176244"/>
                </a:lnTo>
                <a:lnTo>
                  <a:pt x="1257126" y="167542"/>
                </a:lnTo>
                <a:lnTo>
                  <a:pt x="1302463" y="159060"/>
                </a:lnTo>
                <a:lnTo>
                  <a:pt x="1348263" y="150799"/>
                </a:lnTo>
                <a:lnTo>
                  <a:pt x="1394514" y="142757"/>
                </a:lnTo>
                <a:lnTo>
                  <a:pt x="1441203" y="134937"/>
                </a:lnTo>
                <a:lnTo>
                  <a:pt x="1488319" y="127336"/>
                </a:lnTo>
                <a:lnTo>
                  <a:pt x="1535848" y="119956"/>
                </a:lnTo>
                <a:lnTo>
                  <a:pt x="1583780" y="112796"/>
                </a:lnTo>
                <a:lnTo>
                  <a:pt x="1632101" y="105856"/>
                </a:lnTo>
                <a:lnTo>
                  <a:pt x="1680800" y="99137"/>
                </a:lnTo>
                <a:lnTo>
                  <a:pt x="1729864" y="92638"/>
                </a:lnTo>
                <a:lnTo>
                  <a:pt x="1779281" y="86359"/>
                </a:lnTo>
                <a:lnTo>
                  <a:pt x="1829039" y="80301"/>
                </a:lnTo>
                <a:lnTo>
                  <a:pt x="1879126" y="74463"/>
                </a:lnTo>
                <a:lnTo>
                  <a:pt x="1929530" y="68845"/>
                </a:lnTo>
                <a:lnTo>
                  <a:pt x="1980239" y="63447"/>
                </a:lnTo>
                <a:lnTo>
                  <a:pt x="2031239" y="58270"/>
                </a:lnTo>
                <a:lnTo>
                  <a:pt x="2082520" y="53313"/>
                </a:lnTo>
                <a:lnTo>
                  <a:pt x="2134069" y="48577"/>
                </a:lnTo>
                <a:lnTo>
                  <a:pt x="2185873" y="44061"/>
                </a:lnTo>
                <a:lnTo>
                  <a:pt x="2237921" y="39765"/>
                </a:lnTo>
                <a:lnTo>
                  <a:pt x="2290201" y="35689"/>
                </a:lnTo>
                <a:lnTo>
                  <a:pt x="2342699" y="31834"/>
                </a:lnTo>
                <a:lnTo>
                  <a:pt x="2395405" y="28199"/>
                </a:lnTo>
                <a:lnTo>
                  <a:pt x="2448306" y="24784"/>
                </a:lnTo>
                <a:lnTo>
                  <a:pt x="2501389" y="21589"/>
                </a:lnTo>
                <a:lnTo>
                  <a:pt x="2554643" y="18615"/>
                </a:lnTo>
                <a:lnTo>
                  <a:pt x="2608055" y="15861"/>
                </a:lnTo>
                <a:lnTo>
                  <a:pt x="2661613" y="13328"/>
                </a:lnTo>
                <a:lnTo>
                  <a:pt x="2715305" y="11015"/>
                </a:lnTo>
                <a:lnTo>
                  <a:pt x="2769119" y="8922"/>
                </a:lnTo>
                <a:lnTo>
                  <a:pt x="2823043" y="7049"/>
                </a:lnTo>
                <a:lnTo>
                  <a:pt x="2877064" y="5397"/>
                </a:lnTo>
                <a:lnTo>
                  <a:pt x="2931170" y="3965"/>
                </a:lnTo>
                <a:lnTo>
                  <a:pt x="2985350" y="2753"/>
                </a:lnTo>
                <a:lnTo>
                  <a:pt x="3039590" y="1762"/>
                </a:lnTo>
                <a:lnTo>
                  <a:pt x="3093879" y="991"/>
                </a:lnTo>
                <a:lnTo>
                  <a:pt x="3148205" y="440"/>
                </a:lnTo>
                <a:lnTo>
                  <a:pt x="3202555" y="110"/>
                </a:lnTo>
                <a:lnTo>
                  <a:pt x="3256917" y="0"/>
                </a:lnTo>
                <a:lnTo>
                  <a:pt x="3311279" y="110"/>
                </a:lnTo>
                <a:lnTo>
                  <a:pt x="3365629" y="440"/>
                </a:lnTo>
                <a:lnTo>
                  <a:pt x="3419954" y="991"/>
                </a:lnTo>
                <a:lnTo>
                  <a:pt x="3474243" y="1762"/>
                </a:lnTo>
                <a:lnTo>
                  <a:pt x="3528484" y="2753"/>
                </a:lnTo>
                <a:lnTo>
                  <a:pt x="3582663" y="3965"/>
                </a:lnTo>
                <a:lnTo>
                  <a:pt x="3636769" y="5397"/>
                </a:lnTo>
                <a:lnTo>
                  <a:pt x="3690791" y="7049"/>
                </a:lnTo>
                <a:lnTo>
                  <a:pt x="3744714" y="8922"/>
                </a:lnTo>
                <a:lnTo>
                  <a:pt x="3798528" y="11015"/>
                </a:lnTo>
                <a:lnTo>
                  <a:pt x="3852221" y="13328"/>
                </a:lnTo>
                <a:lnTo>
                  <a:pt x="3905779" y="15861"/>
                </a:lnTo>
                <a:lnTo>
                  <a:pt x="3959191" y="18615"/>
                </a:lnTo>
                <a:lnTo>
                  <a:pt x="4012445" y="21589"/>
                </a:lnTo>
                <a:lnTo>
                  <a:pt x="4065528" y="24784"/>
                </a:lnTo>
                <a:lnTo>
                  <a:pt x="4118429" y="28199"/>
                </a:lnTo>
                <a:lnTo>
                  <a:pt x="4171134" y="31834"/>
                </a:lnTo>
                <a:lnTo>
                  <a:pt x="4223633" y="35689"/>
                </a:lnTo>
                <a:lnTo>
                  <a:pt x="4275912" y="39765"/>
                </a:lnTo>
                <a:lnTo>
                  <a:pt x="4327961" y="44061"/>
                </a:lnTo>
                <a:lnTo>
                  <a:pt x="4379765" y="48577"/>
                </a:lnTo>
                <a:lnTo>
                  <a:pt x="4431314" y="53313"/>
                </a:lnTo>
                <a:lnTo>
                  <a:pt x="4482594" y="58270"/>
                </a:lnTo>
                <a:lnTo>
                  <a:pt x="4533595" y="63447"/>
                </a:lnTo>
                <a:lnTo>
                  <a:pt x="4584303" y="68845"/>
                </a:lnTo>
                <a:lnTo>
                  <a:pt x="4634707" y="74463"/>
                </a:lnTo>
                <a:lnTo>
                  <a:pt x="4684794" y="80301"/>
                </a:lnTo>
                <a:lnTo>
                  <a:pt x="4734553" y="86359"/>
                </a:lnTo>
                <a:lnTo>
                  <a:pt x="4783970" y="92638"/>
                </a:lnTo>
                <a:lnTo>
                  <a:pt x="4833034" y="99137"/>
                </a:lnTo>
                <a:lnTo>
                  <a:pt x="4881733" y="105856"/>
                </a:lnTo>
                <a:lnTo>
                  <a:pt x="4930054" y="112796"/>
                </a:lnTo>
                <a:lnTo>
                  <a:pt x="4977986" y="119956"/>
                </a:lnTo>
                <a:lnTo>
                  <a:pt x="5025515" y="127336"/>
                </a:lnTo>
                <a:lnTo>
                  <a:pt x="5072631" y="134937"/>
                </a:lnTo>
                <a:lnTo>
                  <a:pt x="5119320" y="142757"/>
                </a:lnTo>
                <a:lnTo>
                  <a:pt x="5165570" y="150799"/>
                </a:lnTo>
                <a:lnTo>
                  <a:pt x="5211371" y="159060"/>
                </a:lnTo>
                <a:lnTo>
                  <a:pt x="5256708" y="167542"/>
                </a:lnTo>
                <a:lnTo>
                  <a:pt x="5301570" y="176244"/>
                </a:lnTo>
                <a:lnTo>
                  <a:pt x="5345945" y="185166"/>
                </a:lnTo>
                <a:lnTo>
                  <a:pt x="5389821" y="194309"/>
                </a:lnTo>
                <a:lnTo>
                  <a:pt x="5433185" y="203672"/>
                </a:lnTo>
                <a:lnTo>
                  <a:pt x="5476026" y="213255"/>
                </a:lnTo>
                <a:lnTo>
                  <a:pt x="5518330" y="223059"/>
                </a:lnTo>
                <a:lnTo>
                  <a:pt x="5560087" y="233083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5679831" y="4002254"/>
            <a:ext cx="6513830" cy="1591945"/>
          </a:xfrm>
          <a:custGeom>
            <a:avLst/>
            <a:gdLst/>
            <a:ahLst/>
            <a:cxnLst/>
            <a:rect l="l" t="t" r="r" b="b"/>
            <a:pathLst>
              <a:path w="6513830" h="1591945">
                <a:moveTo>
                  <a:pt x="5560087" y="233083"/>
                </a:moveTo>
                <a:lnTo>
                  <a:pt x="5621619" y="248521"/>
                </a:lnTo>
                <a:lnTo>
                  <a:pt x="5681100" y="264260"/>
                </a:lnTo>
                <a:lnTo>
                  <a:pt x="5738530" y="280290"/>
                </a:lnTo>
                <a:lnTo>
                  <a:pt x="5793909" y="296601"/>
                </a:lnTo>
                <a:lnTo>
                  <a:pt x="5847237" y="313183"/>
                </a:lnTo>
                <a:lnTo>
                  <a:pt x="5898513" y="330024"/>
                </a:lnTo>
                <a:lnTo>
                  <a:pt x="5947739" y="347116"/>
                </a:lnTo>
                <a:lnTo>
                  <a:pt x="5994914" y="364448"/>
                </a:lnTo>
                <a:lnTo>
                  <a:pt x="6040037" y="382009"/>
                </a:lnTo>
                <a:lnTo>
                  <a:pt x="6083110" y="399790"/>
                </a:lnTo>
                <a:lnTo>
                  <a:pt x="6124131" y="417781"/>
                </a:lnTo>
                <a:lnTo>
                  <a:pt x="6163101" y="435970"/>
                </a:lnTo>
                <a:lnTo>
                  <a:pt x="6200021" y="454348"/>
                </a:lnTo>
                <a:lnTo>
                  <a:pt x="6234889" y="472905"/>
                </a:lnTo>
                <a:lnTo>
                  <a:pt x="6298472" y="510513"/>
                </a:lnTo>
                <a:lnTo>
                  <a:pt x="6353851" y="548714"/>
                </a:lnTo>
                <a:lnTo>
                  <a:pt x="6401026" y="587425"/>
                </a:lnTo>
                <a:lnTo>
                  <a:pt x="6439996" y="626565"/>
                </a:lnTo>
                <a:lnTo>
                  <a:pt x="6470762" y="666052"/>
                </a:lnTo>
                <a:lnTo>
                  <a:pt x="6493324" y="705805"/>
                </a:lnTo>
                <a:lnTo>
                  <a:pt x="6507681" y="745741"/>
                </a:lnTo>
                <a:lnTo>
                  <a:pt x="6513834" y="785779"/>
                </a:lnTo>
                <a:lnTo>
                  <a:pt x="6513834" y="805811"/>
                </a:lnTo>
                <a:lnTo>
                  <a:pt x="6507681" y="845849"/>
                </a:lnTo>
                <a:lnTo>
                  <a:pt x="6493324" y="885785"/>
                </a:lnTo>
                <a:lnTo>
                  <a:pt x="6470762" y="925538"/>
                </a:lnTo>
                <a:lnTo>
                  <a:pt x="6439996" y="965025"/>
                </a:lnTo>
                <a:lnTo>
                  <a:pt x="6401026" y="1004164"/>
                </a:lnTo>
                <a:lnTo>
                  <a:pt x="6353851" y="1042876"/>
                </a:lnTo>
                <a:lnTo>
                  <a:pt x="6298472" y="1081076"/>
                </a:lnTo>
                <a:lnTo>
                  <a:pt x="6234889" y="1118685"/>
                </a:lnTo>
                <a:lnTo>
                  <a:pt x="6200021" y="1137242"/>
                </a:lnTo>
                <a:lnTo>
                  <a:pt x="6163101" y="1155620"/>
                </a:lnTo>
                <a:lnTo>
                  <a:pt x="6124131" y="1173809"/>
                </a:lnTo>
                <a:lnTo>
                  <a:pt x="6083110" y="1191799"/>
                </a:lnTo>
                <a:lnTo>
                  <a:pt x="6040037" y="1209580"/>
                </a:lnTo>
                <a:lnTo>
                  <a:pt x="5994914" y="1227142"/>
                </a:lnTo>
                <a:lnTo>
                  <a:pt x="5947739" y="1244473"/>
                </a:lnTo>
                <a:lnTo>
                  <a:pt x="5898513" y="1261565"/>
                </a:lnTo>
                <a:lnTo>
                  <a:pt x="5847237" y="1278407"/>
                </a:lnTo>
                <a:lnTo>
                  <a:pt x="5793909" y="1294988"/>
                </a:lnTo>
                <a:lnTo>
                  <a:pt x="5738530" y="1311299"/>
                </a:lnTo>
                <a:lnTo>
                  <a:pt x="5681100" y="1327330"/>
                </a:lnTo>
                <a:lnTo>
                  <a:pt x="5621619" y="1343069"/>
                </a:lnTo>
                <a:lnTo>
                  <a:pt x="5560087" y="1358507"/>
                </a:lnTo>
                <a:lnTo>
                  <a:pt x="5518330" y="1368531"/>
                </a:lnTo>
                <a:lnTo>
                  <a:pt x="5476026" y="1378334"/>
                </a:lnTo>
                <a:lnTo>
                  <a:pt x="5433185" y="1387918"/>
                </a:lnTo>
                <a:lnTo>
                  <a:pt x="5389821" y="1397281"/>
                </a:lnTo>
                <a:lnTo>
                  <a:pt x="5345945" y="1406423"/>
                </a:lnTo>
                <a:lnTo>
                  <a:pt x="5301570" y="1415346"/>
                </a:lnTo>
                <a:lnTo>
                  <a:pt x="5256708" y="1424048"/>
                </a:lnTo>
                <a:lnTo>
                  <a:pt x="5211371" y="1432530"/>
                </a:lnTo>
                <a:lnTo>
                  <a:pt x="5165570" y="1440791"/>
                </a:lnTo>
                <a:lnTo>
                  <a:pt x="5119320" y="1448832"/>
                </a:lnTo>
                <a:lnTo>
                  <a:pt x="5072631" y="1456653"/>
                </a:lnTo>
                <a:lnTo>
                  <a:pt x="5025515" y="1464254"/>
                </a:lnTo>
                <a:lnTo>
                  <a:pt x="4977986" y="1471634"/>
                </a:lnTo>
                <a:lnTo>
                  <a:pt x="4930054" y="1478794"/>
                </a:lnTo>
                <a:lnTo>
                  <a:pt x="4881733" y="1485733"/>
                </a:lnTo>
                <a:lnTo>
                  <a:pt x="4833034" y="1492453"/>
                </a:lnTo>
                <a:lnTo>
                  <a:pt x="4783970" y="1498952"/>
                </a:lnTo>
                <a:lnTo>
                  <a:pt x="4734553" y="1505230"/>
                </a:lnTo>
                <a:lnTo>
                  <a:pt x="4684794" y="1511289"/>
                </a:lnTo>
                <a:lnTo>
                  <a:pt x="4634707" y="1517127"/>
                </a:lnTo>
                <a:lnTo>
                  <a:pt x="4584303" y="1522745"/>
                </a:lnTo>
                <a:lnTo>
                  <a:pt x="4533595" y="1528142"/>
                </a:lnTo>
                <a:lnTo>
                  <a:pt x="4482594" y="1533319"/>
                </a:lnTo>
                <a:lnTo>
                  <a:pt x="4431314" y="1538276"/>
                </a:lnTo>
                <a:lnTo>
                  <a:pt x="4379765" y="1543013"/>
                </a:lnTo>
                <a:lnTo>
                  <a:pt x="4327961" y="1547529"/>
                </a:lnTo>
                <a:lnTo>
                  <a:pt x="4275912" y="1551825"/>
                </a:lnTo>
                <a:lnTo>
                  <a:pt x="4223633" y="1555901"/>
                </a:lnTo>
                <a:lnTo>
                  <a:pt x="4171134" y="1559756"/>
                </a:lnTo>
                <a:lnTo>
                  <a:pt x="4118429" y="1563391"/>
                </a:lnTo>
                <a:lnTo>
                  <a:pt x="4065528" y="1566806"/>
                </a:lnTo>
                <a:lnTo>
                  <a:pt x="4012445" y="1570000"/>
                </a:lnTo>
                <a:lnTo>
                  <a:pt x="3959191" y="1572974"/>
                </a:lnTo>
                <a:lnTo>
                  <a:pt x="3905779" y="1575728"/>
                </a:lnTo>
                <a:lnTo>
                  <a:pt x="3852221" y="1578262"/>
                </a:lnTo>
                <a:lnTo>
                  <a:pt x="3798528" y="1580575"/>
                </a:lnTo>
                <a:lnTo>
                  <a:pt x="3744714" y="1582668"/>
                </a:lnTo>
                <a:lnTo>
                  <a:pt x="3690791" y="1584541"/>
                </a:lnTo>
                <a:lnTo>
                  <a:pt x="3636769" y="1586193"/>
                </a:lnTo>
                <a:lnTo>
                  <a:pt x="3582663" y="1587625"/>
                </a:lnTo>
                <a:lnTo>
                  <a:pt x="3528484" y="1588836"/>
                </a:lnTo>
                <a:lnTo>
                  <a:pt x="3474243" y="1589828"/>
                </a:lnTo>
                <a:lnTo>
                  <a:pt x="3419954" y="1590599"/>
                </a:lnTo>
                <a:lnTo>
                  <a:pt x="3365629" y="1591150"/>
                </a:lnTo>
                <a:lnTo>
                  <a:pt x="3311279" y="1591480"/>
                </a:lnTo>
                <a:lnTo>
                  <a:pt x="3256917" y="1591590"/>
                </a:lnTo>
                <a:lnTo>
                  <a:pt x="3202555" y="1591480"/>
                </a:lnTo>
                <a:lnTo>
                  <a:pt x="3148205" y="1591150"/>
                </a:lnTo>
                <a:lnTo>
                  <a:pt x="3093879" y="1590599"/>
                </a:lnTo>
                <a:lnTo>
                  <a:pt x="3039590" y="1589828"/>
                </a:lnTo>
                <a:lnTo>
                  <a:pt x="2985350" y="1588836"/>
                </a:lnTo>
                <a:lnTo>
                  <a:pt x="2931170" y="1587625"/>
                </a:lnTo>
                <a:lnTo>
                  <a:pt x="2877064" y="1586193"/>
                </a:lnTo>
                <a:lnTo>
                  <a:pt x="2823043" y="1584541"/>
                </a:lnTo>
                <a:lnTo>
                  <a:pt x="2769119" y="1582668"/>
                </a:lnTo>
                <a:lnTo>
                  <a:pt x="2715305" y="1580575"/>
                </a:lnTo>
                <a:lnTo>
                  <a:pt x="2661613" y="1578262"/>
                </a:lnTo>
                <a:lnTo>
                  <a:pt x="2608055" y="1575728"/>
                </a:lnTo>
                <a:lnTo>
                  <a:pt x="2554643" y="1572974"/>
                </a:lnTo>
                <a:lnTo>
                  <a:pt x="2501389" y="1570000"/>
                </a:lnTo>
                <a:lnTo>
                  <a:pt x="2448306" y="1566806"/>
                </a:lnTo>
                <a:lnTo>
                  <a:pt x="2395405" y="1563391"/>
                </a:lnTo>
                <a:lnTo>
                  <a:pt x="2342699" y="1559756"/>
                </a:lnTo>
                <a:lnTo>
                  <a:pt x="2290201" y="1555901"/>
                </a:lnTo>
                <a:lnTo>
                  <a:pt x="2237921" y="1551825"/>
                </a:lnTo>
                <a:lnTo>
                  <a:pt x="2185873" y="1547529"/>
                </a:lnTo>
                <a:lnTo>
                  <a:pt x="2134069" y="1543013"/>
                </a:lnTo>
                <a:lnTo>
                  <a:pt x="2082520" y="1538276"/>
                </a:lnTo>
                <a:lnTo>
                  <a:pt x="2031239" y="1533319"/>
                </a:lnTo>
                <a:lnTo>
                  <a:pt x="1980239" y="1528142"/>
                </a:lnTo>
                <a:lnTo>
                  <a:pt x="1929530" y="1522745"/>
                </a:lnTo>
                <a:lnTo>
                  <a:pt x="1879126" y="1517127"/>
                </a:lnTo>
                <a:lnTo>
                  <a:pt x="1829039" y="1511289"/>
                </a:lnTo>
                <a:lnTo>
                  <a:pt x="1779281" y="1505230"/>
                </a:lnTo>
                <a:lnTo>
                  <a:pt x="1729864" y="1498952"/>
                </a:lnTo>
                <a:lnTo>
                  <a:pt x="1680800" y="1492453"/>
                </a:lnTo>
                <a:lnTo>
                  <a:pt x="1632101" y="1485733"/>
                </a:lnTo>
                <a:lnTo>
                  <a:pt x="1583780" y="1478794"/>
                </a:lnTo>
                <a:lnTo>
                  <a:pt x="1535848" y="1471634"/>
                </a:lnTo>
                <a:lnTo>
                  <a:pt x="1488319" y="1464254"/>
                </a:lnTo>
                <a:lnTo>
                  <a:pt x="1441203" y="1456653"/>
                </a:lnTo>
                <a:lnTo>
                  <a:pt x="1394514" y="1448832"/>
                </a:lnTo>
                <a:lnTo>
                  <a:pt x="1348263" y="1440791"/>
                </a:lnTo>
                <a:lnTo>
                  <a:pt x="1302463" y="1432530"/>
                </a:lnTo>
                <a:lnTo>
                  <a:pt x="1257126" y="1424048"/>
                </a:lnTo>
                <a:lnTo>
                  <a:pt x="1212264" y="1415346"/>
                </a:lnTo>
                <a:lnTo>
                  <a:pt x="1167889" y="1406423"/>
                </a:lnTo>
                <a:lnTo>
                  <a:pt x="1124013" y="1397281"/>
                </a:lnTo>
                <a:lnTo>
                  <a:pt x="1080649" y="1387918"/>
                </a:lnTo>
                <a:lnTo>
                  <a:pt x="1037808" y="1378334"/>
                </a:lnTo>
                <a:lnTo>
                  <a:pt x="995504" y="1368531"/>
                </a:lnTo>
                <a:lnTo>
                  <a:pt x="953747" y="1358507"/>
                </a:lnTo>
                <a:lnTo>
                  <a:pt x="892215" y="1343069"/>
                </a:lnTo>
                <a:lnTo>
                  <a:pt x="832734" y="1327330"/>
                </a:lnTo>
                <a:lnTo>
                  <a:pt x="775304" y="1311299"/>
                </a:lnTo>
                <a:lnTo>
                  <a:pt x="719925" y="1294988"/>
                </a:lnTo>
                <a:lnTo>
                  <a:pt x="666597" y="1278407"/>
                </a:lnTo>
                <a:lnTo>
                  <a:pt x="615321" y="1261565"/>
                </a:lnTo>
                <a:lnTo>
                  <a:pt x="566095" y="1244473"/>
                </a:lnTo>
                <a:lnTo>
                  <a:pt x="518920" y="1227142"/>
                </a:lnTo>
                <a:lnTo>
                  <a:pt x="473797" y="1209580"/>
                </a:lnTo>
                <a:lnTo>
                  <a:pt x="430724" y="1191799"/>
                </a:lnTo>
                <a:lnTo>
                  <a:pt x="389703" y="1173809"/>
                </a:lnTo>
                <a:lnTo>
                  <a:pt x="350732" y="1155620"/>
                </a:lnTo>
                <a:lnTo>
                  <a:pt x="313813" y="1137242"/>
                </a:lnTo>
                <a:lnTo>
                  <a:pt x="278945" y="1118685"/>
                </a:lnTo>
                <a:lnTo>
                  <a:pt x="215362" y="1081076"/>
                </a:lnTo>
                <a:lnTo>
                  <a:pt x="159983" y="1042876"/>
                </a:lnTo>
                <a:lnTo>
                  <a:pt x="112808" y="1004164"/>
                </a:lnTo>
                <a:lnTo>
                  <a:pt x="73838" y="965025"/>
                </a:lnTo>
                <a:lnTo>
                  <a:pt x="43072" y="925538"/>
                </a:lnTo>
                <a:lnTo>
                  <a:pt x="20510" y="885785"/>
                </a:lnTo>
                <a:lnTo>
                  <a:pt x="6153" y="845849"/>
                </a:lnTo>
                <a:lnTo>
                  <a:pt x="0" y="805811"/>
                </a:lnTo>
                <a:lnTo>
                  <a:pt x="0" y="785779"/>
                </a:lnTo>
                <a:lnTo>
                  <a:pt x="2051" y="765752"/>
                </a:lnTo>
                <a:lnTo>
                  <a:pt x="12306" y="725755"/>
                </a:lnTo>
                <a:lnTo>
                  <a:pt x="30766" y="685900"/>
                </a:lnTo>
                <a:lnTo>
                  <a:pt x="57429" y="646270"/>
                </a:lnTo>
                <a:lnTo>
                  <a:pt x="92298" y="606947"/>
                </a:lnTo>
                <a:lnTo>
                  <a:pt x="135370" y="568011"/>
                </a:lnTo>
                <a:lnTo>
                  <a:pt x="186647" y="529545"/>
                </a:lnTo>
                <a:lnTo>
                  <a:pt x="246128" y="491630"/>
                </a:lnTo>
                <a:lnTo>
                  <a:pt x="313813" y="454348"/>
                </a:lnTo>
                <a:lnTo>
                  <a:pt x="350732" y="435970"/>
                </a:lnTo>
                <a:lnTo>
                  <a:pt x="389703" y="417781"/>
                </a:lnTo>
                <a:lnTo>
                  <a:pt x="430724" y="399790"/>
                </a:lnTo>
                <a:lnTo>
                  <a:pt x="473797" y="382009"/>
                </a:lnTo>
                <a:lnTo>
                  <a:pt x="518920" y="364448"/>
                </a:lnTo>
                <a:lnTo>
                  <a:pt x="566095" y="347116"/>
                </a:lnTo>
                <a:lnTo>
                  <a:pt x="615321" y="330024"/>
                </a:lnTo>
                <a:lnTo>
                  <a:pt x="666597" y="313183"/>
                </a:lnTo>
                <a:lnTo>
                  <a:pt x="719925" y="296601"/>
                </a:lnTo>
                <a:lnTo>
                  <a:pt x="775304" y="280290"/>
                </a:lnTo>
                <a:lnTo>
                  <a:pt x="832734" y="264260"/>
                </a:lnTo>
                <a:lnTo>
                  <a:pt x="892215" y="248521"/>
                </a:lnTo>
                <a:lnTo>
                  <a:pt x="953747" y="233083"/>
                </a:lnTo>
                <a:lnTo>
                  <a:pt x="995504" y="223059"/>
                </a:lnTo>
                <a:lnTo>
                  <a:pt x="1037808" y="213255"/>
                </a:lnTo>
                <a:lnTo>
                  <a:pt x="1080649" y="203672"/>
                </a:lnTo>
                <a:lnTo>
                  <a:pt x="1124013" y="194309"/>
                </a:lnTo>
                <a:lnTo>
                  <a:pt x="1167889" y="185166"/>
                </a:lnTo>
                <a:lnTo>
                  <a:pt x="1212264" y="176244"/>
                </a:lnTo>
                <a:lnTo>
                  <a:pt x="1257126" y="167542"/>
                </a:lnTo>
                <a:lnTo>
                  <a:pt x="1302463" y="159060"/>
                </a:lnTo>
                <a:lnTo>
                  <a:pt x="1348263" y="150799"/>
                </a:lnTo>
                <a:lnTo>
                  <a:pt x="1394514" y="142757"/>
                </a:lnTo>
                <a:lnTo>
                  <a:pt x="1441203" y="134937"/>
                </a:lnTo>
                <a:lnTo>
                  <a:pt x="1488319" y="127336"/>
                </a:lnTo>
                <a:lnTo>
                  <a:pt x="1535848" y="119956"/>
                </a:lnTo>
                <a:lnTo>
                  <a:pt x="1583780" y="112796"/>
                </a:lnTo>
                <a:lnTo>
                  <a:pt x="1632101" y="105856"/>
                </a:lnTo>
                <a:lnTo>
                  <a:pt x="1680800" y="99137"/>
                </a:lnTo>
                <a:lnTo>
                  <a:pt x="1729864" y="92638"/>
                </a:lnTo>
                <a:lnTo>
                  <a:pt x="1779281" y="86359"/>
                </a:lnTo>
                <a:lnTo>
                  <a:pt x="1829039" y="80301"/>
                </a:lnTo>
                <a:lnTo>
                  <a:pt x="1879126" y="74463"/>
                </a:lnTo>
                <a:lnTo>
                  <a:pt x="1929530" y="68845"/>
                </a:lnTo>
                <a:lnTo>
                  <a:pt x="1980239" y="63447"/>
                </a:lnTo>
                <a:lnTo>
                  <a:pt x="2031239" y="58270"/>
                </a:lnTo>
                <a:lnTo>
                  <a:pt x="2082520" y="53313"/>
                </a:lnTo>
                <a:lnTo>
                  <a:pt x="2134069" y="48577"/>
                </a:lnTo>
                <a:lnTo>
                  <a:pt x="2185873" y="44061"/>
                </a:lnTo>
                <a:lnTo>
                  <a:pt x="2237921" y="39765"/>
                </a:lnTo>
                <a:lnTo>
                  <a:pt x="2290201" y="35689"/>
                </a:lnTo>
                <a:lnTo>
                  <a:pt x="2342699" y="31834"/>
                </a:lnTo>
                <a:lnTo>
                  <a:pt x="2395405" y="28199"/>
                </a:lnTo>
                <a:lnTo>
                  <a:pt x="2448306" y="24784"/>
                </a:lnTo>
                <a:lnTo>
                  <a:pt x="2501389" y="21589"/>
                </a:lnTo>
                <a:lnTo>
                  <a:pt x="2554643" y="18615"/>
                </a:lnTo>
                <a:lnTo>
                  <a:pt x="2608055" y="15861"/>
                </a:lnTo>
                <a:lnTo>
                  <a:pt x="2661613" y="13328"/>
                </a:lnTo>
                <a:lnTo>
                  <a:pt x="2715305" y="11015"/>
                </a:lnTo>
                <a:lnTo>
                  <a:pt x="2769119" y="8922"/>
                </a:lnTo>
                <a:lnTo>
                  <a:pt x="2823043" y="7049"/>
                </a:lnTo>
                <a:lnTo>
                  <a:pt x="2877064" y="5397"/>
                </a:lnTo>
                <a:lnTo>
                  <a:pt x="2931170" y="3965"/>
                </a:lnTo>
                <a:lnTo>
                  <a:pt x="2985350" y="2753"/>
                </a:lnTo>
                <a:lnTo>
                  <a:pt x="3039590" y="1762"/>
                </a:lnTo>
                <a:lnTo>
                  <a:pt x="3093879" y="991"/>
                </a:lnTo>
                <a:lnTo>
                  <a:pt x="3148205" y="440"/>
                </a:lnTo>
                <a:lnTo>
                  <a:pt x="3202555" y="110"/>
                </a:lnTo>
                <a:lnTo>
                  <a:pt x="3256917" y="0"/>
                </a:lnTo>
                <a:lnTo>
                  <a:pt x="3311279" y="110"/>
                </a:lnTo>
                <a:lnTo>
                  <a:pt x="3365629" y="440"/>
                </a:lnTo>
                <a:lnTo>
                  <a:pt x="3419954" y="991"/>
                </a:lnTo>
                <a:lnTo>
                  <a:pt x="3474243" y="1762"/>
                </a:lnTo>
                <a:lnTo>
                  <a:pt x="3528484" y="2753"/>
                </a:lnTo>
                <a:lnTo>
                  <a:pt x="3582663" y="3965"/>
                </a:lnTo>
                <a:lnTo>
                  <a:pt x="3636769" y="5397"/>
                </a:lnTo>
                <a:lnTo>
                  <a:pt x="3690791" y="7049"/>
                </a:lnTo>
                <a:lnTo>
                  <a:pt x="3744714" y="8922"/>
                </a:lnTo>
                <a:lnTo>
                  <a:pt x="3798528" y="11015"/>
                </a:lnTo>
                <a:lnTo>
                  <a:pt x="3852221" y="13328"/>
                </a:lnTo>
                <a:lnTo>
                  <a:pt x="3905779" y="15861"/>
                </a:lnTo>
                <a:lnTo>
                  <a:pt x="3959191" y="18615"/>
                </a:lnTo>
                <a:lnTo>
                  <a:pt x="4012445" y="21589"/>
                </a:lnTo>
                <a:lnTo>
                  <a:pt x="4065528" y="24784"/>
                </a:lnTo>
                <a:lnTo>
                  <a:pt x="4118429" y="28199"/>
                </a:lnTo>
                <a:lnTo>
                  <a:pt x="4171134" y="31834"/>
                </a:lnTo>
                <a:lnTo>
                  <a:pt x="4223633" y="35689"/>
                </a:lnTo>
                <a:lnTo>
                  <a:pt x="4275912" y="39765"/>
                </a:lnTo>
                <a:lnTo>
                  <a:pt x="4327961" y="44061"/>
                </a:lnTo>
                <a:lnTo>
                  <a:pt x="4379765" y="48577"/>
                </a:lnTo>
                <a:lnTo>
                  <a:pt x="4431314" y="53313"/>
                </a:lnTo>
                <a:lnTo>
                  <a:pt x="4482594" y="58270"/>
                </a:lnTo>
                <a:lnTo>
                  <a:pt x="4533595" y="63447"/>
                </a:lnTo>
                <a:lnTo>
                  <a:pt x="4584303" y="68845"/>
                </a:lnTo>
                <a:lnTo>
                  <a:pt x="4634707" y="74463"/>
                </a:lnTo>
                <a:lnTo>
                  <a:pt x="4684794" y="80301"/>
                </a:lnTo>
                <a:lnTo>
                  <a:pt x="4734553" y="86359"/>
                </a:lnTo>
                <a:lnTo>
                  <a:pt x="4783970" y="92638"/>
                </a:lnTo>
                <a:lnTo>
                  <a:pt x="4833034" y="99137"/>
                </a:lnTo>
                <a:lnTo>
                  <a:pt x="4881733" y="105856"/>
                </a:lnTo>
                <a:lnTo>
                  <a:pt x="4930054" y="112796"/>
                </a:lnTo>
                <a:lnTo>
                  <a:pt x="4977986" y="119956"/>
                </a:lnTo>
                <a:lnTo>
                  <a:pt x="5025515" y="127336"/>
                </a:lnTo>
                <a:lnTo>
                  <a:pt x="5072631" y="134937"/>
                </a:lnTo>
                <a:lnTo>
                  <a:pt x="5119320" y="142757"/>
                </a:lnTo>
                <a:lnTo>
                  <a:pt x="5165570" y="150799"/>
                </a:lnTo>
                <a:lnTo>
                  <a:pt x="5211371" y="159060"/>
                </a:lnTo>
                <a:lnTo>
                  <a:pt x="5256708" y="167542"/>
                </a:lnTo>
                <a:lnTo>
                  <a:pt x="5301570" y="176244"/>
                </a:lnTo>
                <a:lnTo>
                  <a:pt x="5345945" y="185166"/>
                </a:lnTo>
                <a:lnTo>
                  <a:pt x="5389821" y="194309"/>
                </a:lnTo>
                <a:lnTo>
                  <a:pt x="5433185" y="203672"/>
                </a:lnTo>
                <a:lnTo>
                  <a:pt x="5476026" y="213255"/>
                </a:lnTo>
                <a:lnTo>
                  <a:pt x="5518330" y="223059"/>
                </a:lnTo>
                <a:lnTo>
                  <a:pt x="5560087" y="233083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DDDDD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971769" y="795651"/>
            <a:ext cx="4161154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8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Setter</a:t>
            </a:r>
            <a:r>
              <a:rPr sz="5900" spc="-37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6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Pojo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27702" y="3158708"/>
            <a:ext cx="17266285" cy="623316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public static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void main(String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[]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args) 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{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900">
              <a:latin typeface="Courier New" panose="02070309020205020404"/>
              <a:cs typeface="Courier New" panose="02070309020205020404"/>
            </a:endParaRPr>
          </a:p>
          <a:p>
            <a:pPr marL="389255">
              <a:lnSpc>
                <a:spcPct val="100000"/>
              </a:lnSpc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CustomerRepository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repository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=</a:t>
            </a:r>
            <a:r>
              <a:rPr sz="3600" spc="2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new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CustomerRepositoryImpl();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350">
              <a:latin typeface="Courier New" panose="02070309020205020404"/>
              <a:cs typeface="Courier New" panose="02070309020205020404"/>
            </a:endParaRPr>
          </a:p>
          <a:p>
            <a:pPr marL="389255" marR="1386840">
              <a:lnSpc>
                <a:spcPct val="115000"/>
              </a:lnSpc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CustomerServiceImpl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service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=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new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CustomerServiceImpl(); </a:t>
            </a:r>
            <a:r>
              <a:rPr sz="3600" spc="-215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service.setCustomerServiceRepository(repository);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900">
              <a:latin typeface="Courier New" panose="02070309020205020404"/>
              <a:cs typeface="Courier New" panose="02070309020205020404"/>
            </a:endParaRPr>
          </a:p>
          <a:p>
            <a:pPr marL="389255">
              <a:lnSpc>
                <a:spcPct val="100000"/>
              </a:lnSpc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//do something with the service 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now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9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</a:pPr>
            <a:r>
              <a:rPr sz="3600" spc="15" dirty="0">
                <a:latin typeface="Courier New" panose="02070309020205020404"/>
                <a:cs typeface="Courier New" panose="02070309020205020404"/>
              </a:rPr>
              <a:t>}</a:t>
            </a:r>
            <a:endParaRPr sz="36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950"/>
              </a:lnSpc>
            </a:pPr>
            <a:r>
              <a:rPr dirty="0"/>
              <a:t>&lt;bean </a:t>
            </a:r>
            <a:r>
              <a:rPr spc="-5" dirty="0"/>
              <a:t>id="customerRepository" </a:t>
            </a:r>
            <a:r>
              <a:rPr dirty="0"/>
              <a:t> class=“com.pluralsight.conference.repository.CustomerRepos </a:t>
            </a:r>
            <a:r>
              <a:rPr spc="-2360" dirty="0"/>
              <a:t> </a:t>
            </a:r>
            <a:r>
              <a:rPr dirty="0"/>
              <a:t>itoryImpl"/&gt;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076565" y="2759990"/>
            <a:ext cx="17590135" cy="72085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3820" marR="5080">
              <a:lnSpc>
                <a:spcPts val="4950"/>
              </a:lnSpc>
              <a:spcBef>
                <a:spcPts val="9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&lt;bean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id="customerService"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 class=“com.pluralsight.conference.service.CustomerServiceI </a:t>
            </a:r>
            <a:r>
              <a:rPr sz="3950" spc="-236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mpl"&gt;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60375">
              <a:lnSpc>
                <a:spcPct val="100000"/>
              </a:lnSpc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&lt;property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name=“repository"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value=“customerRepository”/&gt;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210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&lt;/bean&gt;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575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</a:pPr>
            <a:r>
              <a:rPr sz="5900" spc="27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XML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and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Spring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Configuration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0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Bean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for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customerRepository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3040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Bean</a:t>
            </a:r>
            <a:r>
              <a:rPr sz="3100" spc="-18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for</a:t>
            </a:r>
            <a:r>
              <a:rPr sz="3100" spc="-17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customerService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3040"/>
              </a:spcBef>
            </a:pPr>
            <a:r>
              <a:rPr sz="3100" spc="70" dirty="0">
                <a:latin typeface="Verdana" panose="020B0604030504040204"/>
                <a:cs typeface="Verdana" panose="020B0604030504040204"/>
              </a:rPr>
              <a:t>Property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for</a:t>
            </a:r>
            <a:r>
              <a:rPr sz="3100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80" dirty="0">
                <a:latin typeface="Verdana" panose="020B0604030504040204"/>
                <a:cs typeface="Verdana" panose="020B0604030504040204"/>
              </a:rPr>
              <a:t>“wiring”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the</a:t>
            </a:r>
            <a:r>
              <a:rPr sz="3100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repository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50" dirty="0">
                <a:latin typeface="Verdana" panose="020B0604030504040204"/>
                <a:cs typeface="Verdana" panose="020B0604030504040204"/>
              </a:rPr>
              <a:t>into</a:t>
            </a:r>
            <a:r>
              <a:rPr sz="3100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the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15" dirty="0">
                <a:latin typeface="Verdana" panose="020B0604030504040204"/>
                <a:cs typeface="Verdana" panose="020B0604030504040204"/>
              </a:rPr>
              <a:t>service.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7710" y="1503484"/>
            <a:ext cx="9676765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@Bean(name</a:t>
            </a:r>
            <a:r>
              <a:rPr spc="-5" dirty="0"/>
              <a:t> </a:t>
            </a:r>
            <a:r>
              <a:rPr dirty="0"/>
              <a:t>=</a:t>
            </a:r>
            <a:r>
              <a:rPr spc="-5" dirty="0"/>
              <a:t> </a:t>
            </a:r>
            <a:r>
              <a:rPr dirty="0"/>
              <a:t>customerRepository)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076565" y="2131737"/>
            <a:ext cx="15778480" cy="78371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3820" marR="12670155">
              <a:lnSpc>
                <a:spcPts val="4950"/>
              </a:lnSpc>
              <a:spcBef>
                <a:spcPts val="9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… </a:t>
            </a:r>
            <a:r>
              <a:rPr sz="3950" spc="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@Autowired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public</a:t>
            </a:r>
            <a:r>
              <a:rPr sz="395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void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setCustomerRepository(CustomerRepository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205"/>
              </a:spcBef>
            </a:pPr>
            <a:r>
              <a:rPr sz="3950" spc="-5" dirty="0">
                <a:latin typeface="Courier New" panose="02070309020205020404"/>
                <a:cs typeface="Courier New" panose="02070309020205020404"/>
              </a:rPr>
              <a:t>customerRepository)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{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60375">
              <a:lnSpc>
                <a:spcPct val="100000"/>
              </a:lnSpc>
              <a:spcBef>
                <a:spcPts val="210"/>
              </a:spcBef>
            </a:pPr>
            <a:r>
              <a:rPr sz="3950" spc="-5" dirty="0">
                <a:latin typeface="Courier New" panose="02070309020205020404"/>
                <a:cs typeface="Courier New" panose="02070309020205020404"/>
              </a:rPr>
              <a:t>this.customerRepository</a:t>
            </a:r>
            <a:r>
              <a:rPr sz="395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customerRepository;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20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}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575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</a:pPr>
            <a:r>
              <a:rPr sz="5900" spc="5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Autowiring</a:t>
            </a:r>
            <a:r>
              <a:rPr sz="5900" spc="-3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8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Setters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5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Bean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75" dirty="0">
                <a:latin typeface="Verdana" panose="020B0604030504040204"/>
                <a:cs typeface="Verdana" panose="020B0604030504040204"/>
              </a:rPr>
              <a:t>defined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40" dirty="0">
                <a:latin typeface="Verdana" panose="020B0604030504040204"/>
                <a:cs typeface="Verdana" panose="020B0604030504040204"/>
              </a:rPr>
              <a:t>as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customerRepository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 marR="6105525">
              <a:lnSpc>
                <a:spcPct val="182000"/>
              </a:lnSpc>
            </a:pPr>
            <a:r>
              <a:rPr sz="3100" dirty="0">
                <a:latin typeface="Verdana" panose="020B0604030504040204"/>
                <a:cs typeface="Verdana" panose="020B0604030504040204"/>
              </a:rPr>
              <a:t>Setter</a:t>
            </a:r>
            <a:r>
              <a:rPr sz="31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0" dirty="0">
                <a:latin typeface="Verdana" panose="020B0604030504040204"/>
                <a:cs typeface="Verdana" panose="020B0604030504040204"/>
              </a:rPr>
              <a:t>autowired</a:t>
            </a:r>
            <a:r>
              <a:rPr sz="31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with</a:t>
            </a:r>
            <a:r>
              <a:rPr sz="3100" spc="-13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customerRepository</a:t>
            </a:r>
            <a:r>
              <a:rPr sz="31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0" dirty="0">
                <a:latin typeface="Verdana" panose="020B0604030504040204"/>
                <a:cs typeface="Verdana" panose="020B0604030504040204"/>
              </a:rPr>
              <a:t>bean </a:t>
            </a:r>
            <a:r>
              <a:rPr sz="3100" spc="-107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Utilizes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25" dirty="0">
                <a:latin typeface="Verdana" panose="020B0604030504040204"/>
                <a:cs typeface="Verdana" panose="020B0604030504040204"/>
              </a:rPr>
              <a:t>a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75" dirty="0">
                <a:latin typeface="Verdana" panose="020B0604030504040204"/>
                <a:cs typeface="Verdana" panose="020B0604030504040204"/>
              </a:rPr>
              <a:t>component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0" dirty="0">
                <a:latin typeface="Verdana" panose="020B0604030504040204"/>
                <a:cs typeface="Verdana" panose="020B0604030504040204"/>
              </a:rPr>
              <a:t>scanner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6565" y="935291"/>
            <a:ext cx="10514965" cy="731647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83820">
              <a:lnSpc>
                <a:spcPct val="100000"/>
              </a:lnSpc>
              <a:spcBef>
                <a:spcPts val="515"/>
              </a:spcBef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(name=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"customerService"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460375" marR="1375410" indent="-377190">
              <a:lnSpc>
                <a:spcPct val="114000"/>
              </a:lnSpc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getCustomerService()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CustomerServiceImpl</a:t>
            </a:r>
            <a:r>
              <a:rPr sz="2600" spc="2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1214120" marR="5080" indent="-565785">
              <a:lnSpc>
                <a:spcPct val="114000"/>
              </a:lnSpc>
              <a:spcBef>
                <a:spcPts val="5"/>
              </a:spcBef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6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CustomerServiceImpl(getCustomerRepository());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1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</a:t>
            </a:r>
            <a:r>
              <a:rPr sz="2600" spc="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2600" spc="1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"customerRepository"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648970" marR="169545" indent="-565785">
              <a:lnSpc>
                <a:spcPct val="114000"/>
              </a:lnSpc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CustomerRepository</a:t>
            </a:r>
            <a:r>
              <a:rPr sz="260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getCustomerRepository()</a:t>
            </a:r>
            <a:r>
              <a:rPr sz="260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HibernateCustomerRepositoryImpl();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  <a:spcBef>
                <a:spcPts val="2510"/>
              </a:spcBef>
            </a:pPr>
            <a:r>
              <a:rPr sz="5900" spc="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Constructor</a:t>
            </a:r>
            <a:r>
              <a:rPr sz="5900" spc="-3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5"/>
              </a:spcBef>
            </a:pPr>
            <a:r>
              <a:rPr sz="3100" spc="45" dirty="0">
                <a:latin typeface="Verdana" panose="020B0604030504040204"/>
                <a:cs typeface="Verdana" panose="020B0604030504040204"/>
              </a:rPr>
              <a:t>Constructor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with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dirty="0">
                <a:latin typeface="Verdana" panose="020B0604030504040204"/>
                <a:cs typeface="Verdana" panose="020B0604030504040204"/>
              </a:rPr>
              <a:t>args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0" dirty="0">
                <a:latin typeface="Verdana" panose="020B0604030504040204"/>
                <a:cs typeface="Verdana" panose="020B0604030504040204"/>
              </a:rPr>
              <a:t>in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55" dirty="0">
                <a:latin typeface="Verdana" panose="020B0604030504040204"/>
                <a:cs typeface="Verdana" panose="020B0604030504040204"/>
              </a:rPr>
              <a:t>order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5" dirty="0">
                <a:latin typeface="Verdana" panose="020B0604030504040204"/>
                <a:cs typeface="Verdana" panose="020B0604030504040204"/>
              </a:rPr>
              <a:t>that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30" dirty="0">
                <a:latin typeface="Verdana" panose="020B0604030504040204"/>
                <a:cs typeface="Verdana" panose="020B0604030504040204"/>
              </a:rPr>
              <a:t>you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want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6051849" y="1849274"/>
            <a:ext cx="5859145" cy="1435100"/>
          </a:xfrm>
          <a:custGeom>
            <a:avLst/>
            <a:gdLst/>
            <a:ahLst/>
            <a:cxnLst/>
            <a:rect l="l" t="t" r="r" b="b"/>
            <a:pathLst>
              <a:path w="5859145" h="1435100">
                <a:moveTo>
                  <a:pt x="5001094" y="210124"/>
                </a:moveTo>
                <a:lnTo>
                  <a:pt x="5062367" y="225578"/>
                </a:lnTo>
                <a:lnTo>
                  <a:pt x="5121370" y="241366"/>
                </a:lnTo>
                <a:lnTo>
                  <a:pt x="5178104" y="257473"/>
                </a:lnTo>
                <a:lnTo>
                  <a:pt x="5232569" y="273888"/>
                </a:lnTo>
                <a:lnTo>
                  <a:pt x="5284764" y="290599"/>
                </a:lnTo>
                <a:lnTo>
                  <a:pt x="5334690" y="307591"/>
                </a:lnTo>
                <a:lnTo>
                  <a:pt x="5382347" y="324854"/>
                </a:lnTo>
                <a:lnTo>
                  <a:pt x="5427734" y="342374"/>
                </a:lnTo>
                <a:lnTo>
                  <a:pt x="5470852" y="360140"/>
                </a:lnTo>
                <a:lnTo>
                  <a:pt x="5511700" y="378137"/>
                </a:lnTo>
                <a:lnTo>
                  <a:pt x="5550279" y="396354"/>
                </a:lnTo>
                <a:lnTo>
                  <a:pt x="5586589" y="414778"/>
                </a:lnTo>
                <a:lnTo>
                  <a:pt x="5620629" y="433397"/>
                </a:lnTo>
                <a:lnTo>
                  <a:pt x="5681902" y="471169"/>
                </a:lnTo>
                <a:lnTo>
                  <a:pt x="5734097" y="509568"/>
                </a:lnTo>
                <a:lnTo>
                  <a:pt x="5777215" y="548495"/>
                </a:lnTo>
                <a:lnTo>
                  <a:pt x="5811255" y="587849"/>
                </a:lnTo>
                <a:lnTo>
                  <a:pt x="5836218" y="627529"/>
                </a:lnTo>
                <a:lnTo>
                  <a:pt x="5852104" y="667435"/>
                </a:lnTo>
                <a:lnTo>
                  <a:pt x="5858912" y="707467"/>
                </a:lnTo>
                <a:lnTo>
                  <a:pt x="5858912" y="727498"/>
                </a:lnTo>
                <a:lnTo>
                  <a:pt x="5852104" y="767530"/>
                </a:lnTo>
                <a:lnTo>
                  <a:pt x="5836218" y="807437"/>
                </a:lnTo>
                <a:lnTo>
                  <a:pt x="5811255" y="847117"/>
                </a:lnTo>
                <a:lnTo>
                  <a:pt x="5777215" y="886470"/>
                </a:lnTo>
                <a:lnTo>
                  <a:pt x="5734097" y="925397"/>
                </a:lnTo>
                <a:lnTo>
                  <a:pt x="5681902" y="963797"/>
                </a:lnTo>
                <a:lnTo>
                  <a:pt x="5620629" y="1001568"/>
                </a:lnTo>
                <a:lnTo>
                  <a:pt x="5586589" y="1020187"/>
                </a:lnTo>
                <a:lnTo>
                  <a:pt x="5550279" y="1038611"/>
                </a:lnTo>
                <a:lnTo>
                  <a:pt x="5511700" y="1056829"/>
                </a:lnTo>
                <a:lnTo>
                  <a:pt x="5470852" y="1074826"/>
                </a:lnTo>
                <a:lnTo>
                  <a:pt x="5427734" y="1092591"/>
                </a:lnTo>
                <a:lnTo>
                  <a:pt x="5382347" y="1110111"/>
                </a:lnTo>
                <a:lnTo>
                  <a:pt x="5334690" y="1127374"/>
                </a:lnTo>
                <a:lnTo>
                  <a:pt x="5284764" y="1144367"/>
                </a:lnTo>
                <a:lnTo>
                  <a:pt x="5232569" y="1161077"/>
                </a:lnTo>
                <a:lnTo>
                  <a:pt x="5178104" y="1177492"/>
                </a:lnTo>
                <a:lnTo>
                  <a:pt x="5121370" y="1193600"/>
                </a:lnTo>
                <a:lnTo>
                  <a:pt x="5062367" y="1209387"/>
                </a:lnTo>
                <a:lnTo>
                  <a:pt x="5001094" y="1224842"/>
                </a:lnTo>
                <a:lnTo>
                  <a:pt x="4959433" y="1234848"/>
                </a:lnTo>
                <a:lnTo>
                  <a:pt x="4917167" y="1244609"/>
                </a:lnTo>
                <a:lnTo>
                  <a:pt x="4874313" y="1254127"/>
                </a:lnTo>
                <a:lnTo>
                  <a:pt x="4830883" y="1263401"/>
                </a:lnTo>
                <a:lnTo>
                  <a:pt x="4786895" y="1272431"/>
                </a:lnTo>
                <a:lnTo>
                  <a:pt x="4742361" y="1281216"/>
                </a:lnTo>
                <a:lnTo>
                  <a:pt x="4697299" y="1289758"/>
                </a:lnTo>
                <a:lnTo>
                  <a:pt x="4651721" y="1298056"/>
                </a:lnTo>
                <a:lnTo>
                  <a:pt x="4605644" y="1306109"/>
                </a:lnTo>
                <a:lnTo>
                  <a:pt x="4559081" y="1313919"/>
                </a:lnTo>
                <a:lnTo>
                  <a:pt x="4512049" y="1321484"/>
                </a:lnTo>
                <a:lnTo>
                  <a:pt x="4464562" y="1328805"/>
                </a:lnTo>
                <a:lnTo>
                  <a:pt x="4416635" y="1335883"/>
                </a:lnTo>
                <a:lnTo>
                  <a:pt x="4368282" y="1342716"/>
                </a:lnTo>
                <a:lnTo>
                  <a:pt x="4319519" y="1349305"/>
                </a:lnTo>
                <a:lnTo>
                  <a:pt x="4270361" y="1355651"/>
                </a:lnTo>
                <a:lnTo>
                  <a:pt x="4220823" y="1361752"/>
                </a:lnTo>
                <a:lnTo>
                  <a:pt x="4170918" y="1367609"/>
                </a:lnTo>
                <a:lnTo>
                  <a:pt x="4120664" y="1373222"/>
                </a:lnTo>
                <a:lnTo>
                  <a:pt x="4070073" y="1378591"/>
                </a:lnTo>
                <a:lnTo>
                  <a:pt x="4019162" y="1383716"/>
                </a:lnTo>
                <a:lnTo>
                  <a:pt x="3967945" y="1388597"/>
                </a:lnTo>
                <a:lnTo>
                  <a:pt x="3916437" y="1393234"/>
                </a:lnTo>
                <a:lnTo>
                  <a:pt x="3864654" y="1397627"/>
                </a:lnTo>
                <a:lnTo>
                  <a:pt x="3812609" y="1401775"/>
                </a:lnTo>
                <a:lnTo>
                  <a:pt x="3760317" y="1405680"/>
                </a:lnTo>
                <a:lnTo>
                  <a:pt x="3707795" y="1409341"/>
                </a:lnTo>
                <a:lnTo>
                  <a:pt x="3655056" y="1412758"/>
                </a:lnTo>
                <a:lnTo>
                  <a:pt x="3602116" y="1415930"/>
                </a:lnTo>
                <a:lnTo>
                  <a:pt x="3548990" y="1418859"/>
                </a:lnTo>
                <a:lnTo>
                  <a:pt x="3495692" y="1421543"/>
                </a:lnTo>
                <a:lnTo>
                  <a:pt x="3442237" y="1423984"/>
                </a:lnTo>
                <a:lnTo>
                  <a:pt x="3388640" y="1426180"/>
                </a:lnTo>
                <a:lnTo>
                  <a:pt x="3334917" y="1428132"/>
                </a:lnTo>
                <a:lnTo>
                  <a:pt x="3281082" y="1429841"/>
                </a:lnTo>
                <a:lnTo>
                  <a:pt x="3227149" y="1431305"/>
                </a:lnTo>
                <a:lnTo>
                  <a:pt x="3173135" y="1432525"/>
                </a:lnTo>
                <a:lnTo>
                  <a:pt x="3119054" y="1433501"/>
                </a:lnTo>
                <a:lnTo>
                  <a:pt x="3064920" y="1434234"/>
                </a:lnTo>
                <a:lnTo>
                  <a:pt x="3010749" y="1434722"/>
                </a:lnTo>
                <a:lnTo>
                  <a:pt x="2956556" y="1434966"/>
                </a:lnTo>
                <a:lnTo>
                  <a:pt x="2902355" y="1434966"/>
                </a:lnTo>
                <a:lnTo>
                  <a:pt x="2848162" y="1434722"/>
                </a:lnTo>
                <a:lnTo>
                  <a:pt x="2793991" y="1434234"/>
                </a:lnTo>
                <a:lnTo>
                  <a:pt x="2739857" y="1433501"/>
                </a:lnTo>
                <a:lnTo>
                  <a:pt x="2685776" y="1432525"/>
                </a:lnTo>
                <a:lnTo>
                  <a:pt x="2631762" y="1431305"/>
                </a:lnTo>
                <a:lnTo>
                  <a:pt x="2577829" y="1429841"/>
                </a:lnTo>
                <a:lnTo>
                  <a:pt x="2523994" y="1428132"/>
                </a:lnTo>
                <a:lnTo>
                  <a:pt x="2470271" y="1426180"/>
                </a:lnTo>
                <a:lnTo>
                  <a:pt x="2416674" y="1423984"/>
                </a:lnTo>
                <a:lnTo>
                  <a:pt x="2363219" y="1421543"/>
                </a:lnTo>
                <a:lnTo>
                  <a:pt x="2309921" y="1418859"/>
                </a:lnTo>
                <a:lnTo>
                  <a:pt x="2256795" y="1415930"/>
                </a:lnTo>
                <a:lnTo>
                  <a:pt x="2203855" y="1412758"/>
                </a:lnTo>
                <a:lnTo>
                  <a:pt x="2151116" y="1409341"/>
                </a:lnTo>
                <a:lnTo>
                  <a:pt x="2098593" y="1405680"/>
                </a:lnTo>
                <a:lnTo>
                  <a:pt x="2046302" y="1401775"/>
                </a:lnTo>
                <a:lnTo>
                  <a:pt x="1994257" y="1397627"/>
                </a:lnTo>
                <a:lnTo>
                  <a:pt x="1942473" y="1393234"/>
                </a:lnTo>
                <a:lnTo>
                  <a:pt x="1890966" y="1388597"/>
                </a:lnTo>
                <a:lnTo>
                  <a:pt x="1839749" y="1383716"/>
                </a:lnTo>
                <a:lnTo>
                  <a:pt x="1788838" y="1378591"/>
                </a:lnTo>
                <a:lnTo>
                  <a:pt x="1738247" y="1373222"/>
                </a:lnTo>
                <a:lnTo>
                  <a:pt x="1687992" y="1367609"/>
                </a:lnTo>
                <a:lnTo>
                  <a:pt x="1638088" y="1361752"/>
                </a:lnTo>
                <a:lnTo>
                  <a:pt x="1588550" y="1355651"/>
                </a:lnTo>
                <a:lnTo>
                  <a:pt x="1539392" y="1349305"/>
                </a:lnTo>
                <a:lnTo>
                  <a:pt x="1490629" y="1342716"/>
                </a:lnTo>
                <a:lnTo>
                  <a:pt x="1442276" y="1335883"/>
                </a:lnTo>
                <a:lnTo>
                  <a:pt x="1394349" y="1328805"/>
                </a:lnTo>
                <a:lnTo>
                  <a:pt x="1346862" y="1321484"/>
                </a:lnTo>
                <a:lnTo>
                  <a:pt x="1299830" y="1313919"/>
                </a:lnTo>
                <a:lnTo>
                  <a:pt x="1253267" y="1306109"/>
                </a:lnTo>
                <a:lnTo>
                  <a:pt x="1207190" y="1298056"/>
                </a:lnTo>
                <a:lnTo>
                  <a:pt x="1161613" y="1289758"/>
                </a:lnTo>
                <a:lnTo>
                  <a:pt x="1116550" y="1281216"/>
                </a:lnTo>
                <a:lnTo>
                  <a:pt x="1072016" y="1272431"/>
                </a:lnTo>
                <a:lnTo>
                  <a:pt x="1028028" y="1263401"/>
                </a:lnTo>
                <a:lnTo>
                  <a:pt x="984598" y="1254127"/>
                </a:lnTo>
                <a:lnTo>
                  <a:pt x="941744" y="1244609"/>
                </a:lnTo>
                <a:lnTo>
                  <a:pt x="899478" y="1234848"/>
                </a:lnTo>
                <a:lnTo>
                  <a:pt x="857817" y="1224842"/>
                </a:lnTo>
                <a:lnTo>
                  <a:pt x="796544" y="1209387"/>
                </a:lnTo>
                <a:lnTo>
                  <a:pt x="737541" y="1193600"/>
                </a:lnTo>
                <a:lnTo>
                  <a:pt x="680807" y="1177492"/>
                </a:lnTo>
                <a:lnTo>
                  <a:pt x="626342" y="1161077"/>
                </a:lnTo>
                <a:lnTo>
                  <a:pt x="574147" y="1144367"/>
                </a:lnTo>
                <a:lnTo>
                  <a:pt x="524221" y="1127374"/>
                </a:lnTo>
                <a:lnTo>
                  <a:pt x="476565" y="1110111"/>
                </a:lnTo>
                <a:lnTo>
                  <a:pt x="431177" y="1092591"/>
                </a:lnTo>
                <a:lnTo>
                  <a:pt x="388060" y="1074826"/>
                </a:lnTo>
                <a:lnTo>
                  <a:pt x="347211" y="1056829"/>
                </a:lnTo>
                <a:lnTo>
                  <a:pt x="308632" y="1038611"/>
                </a:lnTo>
                <a:lnTo>
                  <a:pt x="272322" y="1020187"/>
                </a:lnTo>
                <a:lnTo>
                  <a:pt x="238282" y="1001568"/>
                </a:lnTo>
                <a:lnTo>
                  <a:pt x="177009" y="963797"/>
                </a:lnTo>
                <a:lnTo>
                  <a:pt x="124814" y="925397"/>
                </a:lnTo>
                <a:lnTo>
                  <a:pt x="81696" y="886470"/>
                </a:lnTo>
                <a:lnTo>
                  <a:pt x="47656" y="847117"/>
                </a:lnTo>
                <a:lnTo>
                  <a:pt x="22693" y="807437"/>
                </a:lnTo>
                <a:lnTo>
                  <a:pt x="6808" y="767530"/>
                </a:lnTo>
                <a:lnTo>
                  <a:pt x="0" y="727498"/>
                </a:lnTo>
                <a:lnTo>
                  <a:pt x="0" y="707467"/>
                </a:lnTo>
                <a:lnTo>
                  <a:pt x="2269" y="687442"/>
                </a:lnTo>
                <a:lnTo>
                  <a:pt x="13616" y="647460"/>
                </a:lnTo>
                <a:lnTo>
                  <a:pt x="34040" y="607654"/>
                </a:lnTo>
                <a:lnTo>
                  <a:pt x="63542" y="568125"/>
                </a:lnTo>
                <a:lnTo>
                  <a:pt x="102121" y="528972"/>
                </a:lnTo>
                <a:lnTo>
                  <a:pt x="149777" y="490296"/>
                </a:lnTo>
                <a:lnTo>
                  <a:pt x="206511" y="452198"/>
                </a:lnTo>
                <a:lnTo>
                  <a:pt x="272322" y="414778"/>
                </a:lnTo>
                <a:lnTo>
                  <a:pt x="308632" y="396354"/>
                </a:lnTo>
                <a:lnTo>
                  <a:pt x="347211" y="378137"/>
                </a:lnTo>
                <a:lnTo>
                  <a:pt x="388060" y="360140"/>
                </a:lnTo>
                <a:lnTo>
                  <a:pt x="431177" y="342374"/>
                </a:lnTo>
                <a:lnTo>
                  <a:pt x="476565" y="324854"/>
                </a:lnTo>
                <a:lnTo>
                  <a:pt x="524221" y="307591"/>
                </a:lnTo>
                <a:lnTo>
                  <a:pt x="574147" y="290599"/>
                </a:lnTo>
                <a:lnTo>
                  <a:pt x="626342" y="273888"/>
                </a:lnTo>
                <a:lnTo>
                  <a:pt x="680807" y="257473"/>
                </a:lnTo>
                <a:lnTo>
                  <a:pt x="737541" y="241366"/>
                </a:lnTo>
                <a:lnTo>
                  <a:pt x="796544" y="225578"/>
                </a:lnTo>
                <a:lnTo>
                  <a:pt x="857817" y="210124"/>
                </a:lnTo>
                <a:lnTo>
                  <a:pt x="899478" y="200118"/>
                </a:lnTo>
                <a:lnTo>
                  <a:pt x="941744" y="190356"/>
                </a:lnTo>
                <a:lnTo>
                  <a:pt x="984598" y="180838"/>
                </a:lnTo>
                <a:lnTo>
                  <a:pt x="1028028" y="171564"/>
                </a:lnTo>
                <a:lnTo>
                  <a:pt x="1072016" y="162535"/>
                </a:lnTo>
                <a:lnTo>
                  <a:pt x="1116550" y="153749"/>
                </a:lnTo>
                <a:lnTo>
                  <a:pt x="1161613" y="145207"/>
                </a:lnTo>
                <a:lnTo>
                  <a:pt x="1207190" y="136910"/>
                </a:lnTo>
                <a:lnTo>
                  <a:pt x="1253267" y="128856"/>
                </a:lnTo>
                <a:lnTo>
                  <a:pt x="1299830" y="121047"/>
                </a:lnTo>
                <a:lnTo>
                  <a:pt x="1346862" y="113481"/>
                </a:lnTo>
                <a:lnTo>
                  <a:pt x="1394349" y="106160"/>
                </a:lnTo>
                <a:lnTo>
                  <a:pt x="1442276" y="99083"/>
                </a:lnTo>
                <a:lnTo>
                  <a:pt x="1490629" y="92249"/>
                </a:lnTo>
                <a:lnTo>
                  <a:pt x="1539392" y="85660"/>
                </a:lnTo>
                <a:lnTo>
                  <a:pt x="1588550" y="79315"/>
                </a:lnTo>
                <a:lnTo>
                  <a:pt x="1638088" y="73214"/>
                </a:lnTo>
                <a:lnTo>
                  <a:pt x="1687992" y="67356"/>
                </a:lnTo>
                <a:lnTo>
                  <a:pt x="1738247" y="61743"/>
                </a:lnTo>
                <a:lnTo>
                  <a:pt x="1788838" y="56374"/>
                </a:lnTo>
                <a:lnTo>
                  <a:pt x="1839749" y="51249"/>
                </a:lnTo>
                <a:lnTo>
                  <a:pt x="1890966" y="46368"/>
                </a:lnTo>
                <a:lnTo>
                  <a:pt x="1942473" y="41732"/>
                </a:lnTo>
                <a:lnTo>
                  <a:pt x="1994257" y="37339"/>
                </a:lnTo>
                <a:lnTo>
                  <a:pt x="2046302" y="33190"/>
                </a:lnTo>
                <a:lnTo>
                  <a:pt x="2098593" y="29285"/>
                </a:lnTo>
                <a:lnTo>
                  <a:pt x="2151116" y="25624"/>
                </a:lnTo>
                <a:lnTo>
                  <a:pt x="2203855" y="22208"/>
                </a:lnTo>
                <a:lnTo>
                  <a:pt x="2256795" y="19035"/>
                </a:lnTo>
                <a:lnTo>
                  <a:pt x="2309921" y="16107"/>
                </a:lnTo>
                <a:lnTo>
                  <a:pt x="2363219" y="13422"/>
                </a:lnTo>
                <a:lnTo>
                  <a:pt x="2416674" y="10982"/>
                </a:lnTo>
                <a:lnTo>
                  <a:pt x="2470271" y="8785"/>
                </a:lnTo>
                <a:lnTo>
                  <a:pt x="2523994" y="6833"/>
                </a:lnTo>
                <a:lnTo>
                  <a:pt x="2577829" y="5124"/>
                </a:lnTo>
                <a:lnTo>
                  <a:pt x="2631762" y="3660"/>
                </a:lnTo>
                <a:lnTo>
                  <a:pt x="2685776" y="2440"/>
                </a:lnTo>
                <a:lnTo>
                  <a:pt x="2739857" y="1464"/>
                </a:lnTo>
                <a:lnTo>
                  <a:pt x="2793991" y="732"/>
                </a:lnTo>
                <a:lnTo>
                  <a:pt x="2848162" y="244"/>
                </a:lnTo>
                <a:lnTo>
                  <a:pt x="2902355" y="0"/>
                </a:lnTo>
                <a:lnTo>
                  <a:pt x="2956556" y="0"/>
                </a:lnTo>
                <a:lnTo>
                  <a:pt x="3010749" y="244"/>
                </a:lnTo>
                <a:lnTo>
                  <a:pt x="3064920" y="732"/>
                </a:lnTo>
                <a:lnTo>
                  <a:pt x="3119054" y="1464"/>
                </a:lnTo>
                <a:lnTo>
                  <a:pt x="3173135" y="2440"/>
                </a:lnTo>
                <a:lnTo>
                  <a:pt x="3227149" y="3660"/>
                </a:lnTo>
                <a:lnTo>
                  <a:pt x="3281082" y="5124"/>
                </a:lnTo>
                <a:lnTo>
                  <a:pt x="3334917" y="6833"/>
                </a:lnTo>
                <a:lnTo>
                  <a:pt x="3388640" y="8785"/>
                </a:lnTo>
                <a:lnTo>
                  <a:pt x="3442237" y="10982"/>
                </a:lnTo>
                <a:lnTo>
                  <a:pt x="3495692" y="13422"/>
                </a:lnTo>
                <a:lnTo>
                  <a:pt x="3548990" y="16107"/>
                </a:lnTo>
                <a:lnTo>
                  <a:pt x="3602116" y="19035"/>
                </a:lnTo>
                <a:lnTo>
                  <a:pt x="3655056" y="22208"/>
                </a:lnTo>
                <a:lnTo>
                  <a:pt x="3707795" y="25624"/>
                </a:lnTo>
                <a:lnTo>
                  <a:pt x="3760317" y="29285"/>
                </a:lnTo>
                <a:lnTo>
                  <a:pt x="3812609" y="33190"/>
                </a:lnTo>
                <a:lnTo>
                  <a:pt x="3864654" y="37339"/>
                </a:lnTo>
                <a:lnTo>
                  <a:pt x="3916437" y="41732"/>
                </a:lnTo>
                <a:lnTo>
                  <a:pt x="3967945" y="46368"/>
                </a:lnTo>
                <a:lnTo>
                  <a:pt x="4019162" y="51249"/>
                </a:lnTo>
                <a:lnTo>
                  <a:pt x="4070073" y="56374"/>
                </a:lnTo>
                <a:lnTo>
                  <a:pt x="4120664" y="61743"/>
                </a:lnTo>
                <a:lnTo>
                  <a:pt x="4170918" y="67356"/>
                </a:lnTo>
                <a:lnTo>
                  <a:pt x="4220823" y="73214"/>
                </a:lnTo>
                <a:lnTo>
                  <a:pt x="4270361" y="79315"/>
                </a:lnTo>
                <a:lnTo>
                  <a:pt x="4319519" y="85660"/>
                </a:lnTo>
                <a:lnTo>
                  <a:pt x="4368282" y="92249"/>
                </a:lnTo>
                <a:lnTo>
                  <a:pt x="4416635" y="99083"/>
                </a:lnTo>
                <a:lnTo>
                  <a:pt x="4464562" y="106160"/>
                </a:lnTo>
                <a:lnTo>
                  <a:pt x="4512049" y="113481"/>
                </a:lnTo>
                <a:lnTo>
                  <a:pt x="4559081" y="121047"/>
                </a:lnTo>
                <a:lnTo>
                  <a:pt x="4605644" y="128856"/>
                </a:lnTo>
                <a:lnTo>
                  <a:pt x="4651721" y="136910"/>
                </a:lnTo>
                <a:lnTo>
                  <a:pt x="4697299" y="145207"/>
                </a:lnTo>
                <a:lnTo>
                  <a:pt x="4742361" y="153749"/>
                </a:lnTo>
                <a:lnTo>
                  <a:pt x="4786895" y="162535"/>
                </a:lnTo>
                <a:lnTo>
                  <a:pt x="4830883" y="171564"/>
                </a:lnTo>
                <a:lnTo>
                  <a:pt x="4874313" y="180838"/>
                </a:lnTo>
                <a:lnTo>
                  <a:pt x="4917167" y="190356"/>
                </a:lnTo>
                <a:lnTo>
                  <a:pt x="4959433" y="200118"/>
                </a:lnTo>
                <a:lnTo>
                  <a:pt x="5001094" y="210124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3168" y="2759990"/>
            <a:ext cx="17553305" cy="54914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6990" marR="5080">
              <a:lnSpc>
                <a:spcPts val="4950"/>
              </a:lnSpc>
              <a:spcBef>
                <a:spcPts val="9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&lt;bean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id="customerService"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 class=“com.pluralsight.conference.service.CustomerServiceI </a:t>
            </a:r>
            <a:r>
              <a:rPr sz="3950" spc="-236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mpl"&gt;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24180">
              <a:lnSpc>
                <a:spcPct val="100000"/>
              </a:lnSpc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&lt;constructor-arg</a:t>
            </a:r>
            <a:r>
              <a:rPr sz="395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index=“0"</a:t>
            </a:r>
            <a:r>
              <a:rPr sz="395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value=“customerRepository”/&gt;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6990">
              <a:lnSpc>
                <a:spcPct val="100000"/>
              </a:lnSpc>
              <a:spcBef>
                <a:spcPts val="210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&lt;/bean&gt;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5000">
              <a:latin typeface="Courier New" panose="02070309020205020404"/>
              <a:cs typeface="Courier New" panose="02070309020205020404"/>
            </a:endParaRPr>
          </a:p>
          <a:p>
            <a:pPr marL="63500">
              <a:lnSpc>
                <a:spcPct val="100000"/>
              </a:lnSpc>
            </a:pPr>
            <a:r>
              <a:rPr sz="5900" spc="-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Spring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27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XML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8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Config</a:t>
            </a:r>
            <a:r>
              <a:rPr sz="5900" spc="-29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Constructor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1995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Switch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30" dirty="0">
                <a:latin typeface="Verdana" panose="020B0604030504040204"/>
                <a:cs typeface="Verdana" panose="020B0604030504040204"/>
              </a:rPr>
              <a:t>from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property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95" dirty="0">
                <a:latin typeface="Verdana" panose="020B0604030504040204"/>
                <a:cs typeface="Verdana" panose="020B0604030504040204"/>
              </a:rPr>
              <a:t>to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constructor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0" dirty="0">
                <a:latin typeface="Verdana" panose="020B0604030504040204"/>
                <a:cs typeface="Verdana" panose="020B0604030504040204"/>
              </a:rPr>
              <a:t>arg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950"/>
              </a:lnSpc>
            </a:pPr>
            <a:r>
              <a:rPr dirty="0"/>
              <a:t>&lt;bean </a:t>
            </a:r>
            <a:r>
              <a:rPr spc="-5" dirty="0"/>
              <a:t>id="customerRepository" </a:t>
            </a:r>
            <a:r>
              <a:rPr dirty="0"/>
              <a:t> class=“com.pluralsight.conference.repository.CustomerRepos </a:t>
            </a:r>
            <a:r>
              <a:rPr spc="-2360" dirty="0"/>
              <a:t> </a:t>
            </a:r>
            <a:r>
              <a:rPr dirty="0"/>
              <a:t>itoryImpl"/&gt;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2628</Words>
  <Application>WPS Presentation</Application>
  <PresentationFormat>On-screen Show (4:3)</PresentationFormat>
  <Paragraphs>137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Arial</vt:lpstr>
      <vt:lpstr>SimSun</vt:lpstr>
      <vt:lpstr>Wingdings</vt:lpstr>
      <vt:lpstr>Courier New</vt:lpstr>
      <vt:lpstr>Verdana</vt:lpstr>
      <vt:lpstr>Times New Roman</vt:lpstr>
      <vt:lpstr>Microsoft YaHei</vt:lpstr>
      <vt:lpstr>Arial Unicode MS</vt:lpstr>
      <vt:lpstr>Calibri</vt:lpstr>
      <vt:lpstr>Office Theme</vt:lpstr>
      <vt:lpstr>Recap of Spring Concepts That Are  Used in This Course</vt:lpstr>
      <vt:lpstr>PowerPoint 演示文稿</vt:lpstr>
      <vt:lpstr>Types of Injection</vt:lpstr>
      <vt:lpstr>PowerPoint 演示文稿</vt:lpstr>
      <vt:lpstr>Setter Pojo</vt:lpstr>
      <vt:lpstr>&lt;bean id="customerRepository"  class=“com.pluralsight.conference.repository.CustomerRepos  itoryImpl"/&gt;</vt:lpstr>
      <vt:lpstr>@Bean(name = customerRepository)</vt:lpstr>
      <vt:lpstr>PowerPoint 演示文稿</vt:lpstr>
      <vt:lpstr>&lt;bean id="customerRepository"  class=“com.pluralsight.conference.repository.CustomerRepos  itoryImpl"/&gt;</vt:lpstr>
      <vt:lpstr>@Bean(name = customerRepository)</vt:lpstr>
      <vt:lpstr>XML</vt:lpstr>
      <vt:lpstr>Constructor Injection  POJOs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Recap of Spring Concepts That Are  Used in This Course</dc:title>
  <dc:creator/>
  <cp:lastModifiedBy>Steve Sam</cp:lastModifiedBy>
  <cp:revision>1</cp:revision>
  <dcterms:created xsi:type="dcterms:W3CDTF">2021-08-09T11:52:10Z</dcterms:created>
  <dcterms:modified xsi:type="dcterms:W3CDTF">2021-08-09T11:52:10Z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2021-03-19T05:30:00Z</vt:filetime>
  </property>
  <property fmtid="{D5CDD505-2E9C-101B-9397-08002B2CF9AE}" pid="3" name="Creator">
    <vt:lpwstr>Keynote</vt:lpwstr>
  </property>
  <property fmtid="{D5CDD505-2E9C-101B-9397-08002B2CF9AE}" pid="4" name="LastSaved">
    <vt:filetime>2021-08-09T05:30:00Z</vt:filetime>
  </property>
  <property fmtid="{D5CDD505-2E9C-101B-9397-08002B2CF9AE}" pid="5" name="ICV">
    <vt:lpwstr>85B61E9B700C4BE7A404A0EF5E21716C</vt:lpwstr>
  </property>
  <property fmtid="{D5CDD505-2E9C-101B-9397-08002B2CF9AE}" pid="6" name="KSOProductBuildVer">
    <vt:lpwstr>1033-11.2.0.10258</vt:lpwstr>
  </property>
</Properties>
</file>